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7" r:id="rId8"/>
    <p:sldId id="268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17665-5930-4303-9AD7-8F1C720DBA3F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7DE4A-36CC-4B91-990F-6EC95C90E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17665-5930-4303-9AD7-8F1C720DBA3F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7DE4A-36CC-4B91-990F-6EC95C90E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17665-5930-4303-9AD7-8F1C720DBA3F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7DE4A-36CC-4B91-990F-6EC95C90E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17665-5930-4303-9AD7-8F1C720DBA3F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7DE4A-36CC-4B91-990F-6EC95C90E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17665-5930-4303-9AD7-8F1C720DBA3F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7DE4A-36CC-4B91-990F-6EC95C90E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17665-5930-4303-9AD7-8F1C720DBA3F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7DE4A-36CC-4B91-990F-6EC95C90E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17665-5930-4303-9AD7-8F1C720DBA3F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7DE4A-36CC-4B91-990F-6EC95C90E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17665-5930-4303-9AD7-8F1C720DBA3F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7DE4A-36CC-4B91-990F-6EC95C90E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17665-5930-4303-9AD7-8F1C720DBA3F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7DE4A-36CC-4B91-990F-6EC95C90E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17665-5930-4303-9AD7-8F1C720DBA3F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7DE4A-36CC-4B91-990F-6EC95C90E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17665-5930-4303-9AD7-8F1C720DBA3F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47DE4A-36CC-4B91-990F-6EC95C90EEB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2017665-5930-4303-9AD7-8F1C720DBA3F}" type="datetimeFigureOut">
              <a:rPr lang="ru-RU" smtClean="0"/>
              <a:t>03.02.2013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747DE4A-36CC-4B91-990F-6EC95C90EE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470" y="764704"/>
            <a:ext cx="7772400" cy="1728192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cap="all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Учебно-лабораторный стенд «Логические основы компьютера</a:t>
            </a:r>
            <a:r>
              <a:rPr lang="ru-RU" sz="2800" b="1" cap="all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55576" y="4493537"/>
            <a:ext cx="7772400" cy="1084498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15000"/>
              </a:lnSpc>
            </a:pPr>
            <a:r>
              <a:rPr lang="ru-RU" sz="2400" dirty="0" smtClean="0">
                <a:solidFill>
                  <a:schemeClr val="accent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Автор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: Григорьев Андрей Николаевич</a:t>
            </a:r>
          </a:p>
          <a:p>
            <a:pPr algn="ctr">
              <a:lnSpc>
                <a:spcPct val="115000"/>
              </a:lnSpc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  10 «А» класс МОУ СОШ №11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4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6782" r="12760" b="18161"/>
          <a:stretch/>
        </p:blipFill>
        <p:spPr>
          <a:xfrm>
            <a:off x="519086" y="498236"/>
            <a:ext cx="8182024" cy="593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54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079990"/>
              </p:ext>
            </p:extLst>
          </p:nvPr>
        </p:nvGraphicFramePr>
        <p:xfrm>
          <a:off x="2045670" y="3429000"/>
          <a:ext cx="5124668" cy="27432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012825"/>
                <a:gridCol w="1012825"/>
                <a:gridCol w="1012825"/>
                <a:gridCol w="1012825"/>
                <a:gridCol w="1073368"/>
              </a:tblGrid>
              <a:tr h="47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</a:t>
                      </a:r>
                      <a:r>
                        <a:rPr lang="en-US" sz="2000" baseline="-25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0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0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0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0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61"/>
          <p:cNvSpPr>
            <a:spLocks noChangeArrowheads="1"/>
          </p:cNvSpPr>
          <p:nvPr/>
        </p:nvSpPr>
        <p:spPr bwMode="auto">
          <a:xfrm>
            <a:off x="2322004" y="1399289"/>
            <a:ext cx="45720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P=(A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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B)+(A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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lang="en-US" sz="2400" baseline="-30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0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)+(B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lang="en-US" sz="2400" baseline="-30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0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=(A+B+P0)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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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en-US" sz="2400" i="0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0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+(A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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en-US" sz="2400" i="0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0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Symbol" pitchFamily="18" charset="2"/>
              </a:rPr>
              <a:t>)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1560" y="42937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Логические функции </a:t>
            </a:r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описывающие </a:t>
            </a:r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работу одноразрядного сумматора</a:t>
            </a:r>
            <a:endParaRPr lang="ru-RU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7544" y="234162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Таблица истинности одноразрядного сумматора</a:t>
            </a:r>
            <a:endParaRPr lang="ru-RU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3"/>
          <p:cNvSpPr txBox="1"/>
          <p:nvPr/>
        </p:nvSpPr>
        <p:spPr>
          <a:xfrm>
            <a:off x="345330" y="1268760"/>
            <a:ext cx="8401083" cy="453650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Созданный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лабораторно-учебный стенд  это достаточно функциональное но несложное в использовании  устройство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Данный стенд позволяет лучше и в более интересной форме изучать законы алгебры-логики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При выполнении практических работ с использованием стенда учащиеся смогут самостоятельно собирать различные функциональные схемы и смогут глубже понять суть тех процессов которые происходят внутри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компьютера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61886" y="530567"/>
            <a:ext cx="1835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ea typeface="Calibri"/>
                <a:cs typeface="Arial" pitchFamily="34" charset="0"/>
              </a:rPr>
              <a:t>Выводы:</a:t>
            </a:r>
            <a:endParaRPr lang="ru-RU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80272" y="901285"/>
            <a:ext cx="1298575" cy="3984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 D-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триггер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http://vkopilke.narod.ru/elements_page1_files/1-430000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7" b="16059"/>
          <a:stretch/>
        </p:blipFill>
        <p:spPr bwMode="auto">
          <a:xfrm>
            <a:off x="1673826" y="1859080"/>
            <a:ext cx="3559324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36" y="1930214"/>
            <a:ext cx="12001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4"/>
          <p:cNvSpPr txBox="1">
            <a:spLocks noChangeArrowheads="1"/>
          </p:cNvSpPr>
          <p:nvPr/>
        </p:nvSpPr>
        <p:spPr bwMode="auto">
          <a:xfrm>
            <a:off x="438111" y="928346"/>
            <a:ext cx="1549137" cy="3984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RS -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триггер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364088" y="928346"/>
            <a:ext cx="3087935" cy="39846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Одноразрядный сумматор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4"/>
          <a:srcRect l="35300" t="24031" r="28674" b="10078"/>
          <a:stretch/>
        </p:blipFill>
        <p:spPr bwMode="auto">
          <a:xfrm>
            <a:off x="5345810" y="1635124"/>
            <a:ext cx="3467735" cy="3565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83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1"/>
          <p:cNvSpPr txBox="1"/>
          <p:nvPr/>
        </p:nvSpPr>
        <p:spPr>
          <a:xfrm>
            <a:off x="611560" y="1268760"/>
            <a:ext cx="7848872" cy="4248472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lvl="0" indent="36195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Создание учебно-лабораторного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стенда, используемого на уроках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информатики для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проведения практических работ при изучении темы: «Логические основы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компьютера»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Calibri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399728"/>
            <a:ext cx="3060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Цель работы:</a:t>
            </a:r>
            <a:endParaRPr lang="ru-RU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2"/>
          <p:cNvSpPr txBox="1"/>
          <p:nvPr/>
        </p:nvSpPr>
        <p:spPr>
          <a:xfrm>
            <a:off x="395536" y="982150"/>
            <a:ext cx="8352928" cy="5255162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Разработать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устройство, позволяющее имитировать работу логических элементов «И», «ИЛИ», «НЕ»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Обеспечить возможность составления из базового набора логических элементов стандартных функциональных узлов компьютера (одноразрядного сумматора, триггеров различных типов, дешифратора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и 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. п.), а также простейших импульсных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схем (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мультивибраторов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)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Предусмотреть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возможность контроля сигнала 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любой точке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собранной схемы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Blip>
                <a:blip r:embed="rId2"/>
              </a:buBlip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Обеспечить защищенность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схемы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при ошибочной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коммутации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5920" y="404664"/>
            <a:ext cx="1522276" cy="54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1"/>
                </a:solidFill>
                <a:latin typeface="Arial" pitchFamily="34" charset="0"/>
                <a:ea typeface="Calibri"/>
                <a:cs typeface="Arial" pitchFamily="34" charset="0"/>
              </a:rPr>
              <a:t>Задачи</a:t>
            </a:r>
            <a:r>
              <a:rPr lang="ru-RU" dirty="0">
                <a:solidFill>
                  <a:schemeClr val="accent1"/>
                </a:solidFill>
                <a:latin typeface="Times New Roman"/>
                <a:ea typeface="Calibri"/>
              </a:rPr>
              <a:t>:</a:t>
            </a:r>
            <a:endParaRPr lang="ru-RU" dirty="0">
              <a:solidFill>
                <a:schemeClr val="accent1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1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1" t="13793" r="23965" b="47126"/>
          <a:stretch/>
        </p:blipFill>
        <p:spPr>
          <a:xfrm>
            <a:off x="411302" y="892954"/>
            <a:ext cx="8302976" cy="505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79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4" t="6422" r="26108" b="15077"/>
          <a:stretch>
            <a:fillRect/>
          </a:stretch>
        </p:blipFill>
        <p:spPr bwMode="auto">
          <a:xfrm>
            <a:off x="1765872" y="610916"/>
            <a:ext cx="5400600" cy="591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9104" y="248298"/>
            <a:ext cx="7125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Схема электрическая принципиальная</a:t>
            </a:r>
            <a:endParaRPr lang="ru-RU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3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8" y="466323"/>
            <a:ext cx="7848872" cy="5886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470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4" t="6422" r="26108" b="15077"/>
          <a:stretch>
            <a:fillRect/>
          </a:stretch>
        </p:blipFill>
        <p:spPr bwMode="auto">
          <a:xfrm>
            <a:off x="1765872" y="610916"/>
            <a:ext cx="5400600" cy="591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9104" y="248298"/>
            <a:ext cx="7125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Схема электрическая принципиальная</a:t>
            </a:r>
            <a:endParaRPr lang="ru-RU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5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60935" y="300088"/>
            <a:ext cx="4950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Одноразрядный сумматор</a:t>
            </a:r>
            <a:endParaRPr lang="ru-RU" sz="2800" b="1" dirty="0">
              <a:solidFill>
                <a:schemeClr val="accent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37" y="905910"/>
            <a:ext cx="5206794" cy="554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386</TotalTime>
  <Words>263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Учебно-лабораторный стенд «Логические основы компьютера»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Учебно-лабораторный стенд «Логические основы компьютера» Автор: Григорьев Андрей Николаевич  , учащийся 10 класса МОУ СОШ №11</dc:title>
  <dc:creator>User</dc:creator>
  <cp:lastModifiedBy>User</cp:lastModifiedBy>
  <cp:revision>16</cp:revision>
  <dcterms:created xsi:type="dcterms:W3CDTF">2013-01-31T17:28:28Z</dcterms:created>
  <dcterms:modified xsi:type="dcterms:W3CDTF">2013-02-03T11:38:43Z</dcterms:modified>
</cp:coreProperties>
</file>