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B83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1" autoAdjust="0"/>
    <p:restoredTop sz="94660"/>
  </p:normalViewPr>
  <p:slideViewPr>
    <p:cSldViewPr>
      <p:cViewPr varScale="1">
        <p:scale>
          <a:sx n="64" d="100"/>
          <a:sy n="64" d="100"/>
        </p:scale>
        <p:origin x="-14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770A8-3092-46B7-A430-4B8B37B5C72C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AC6F7-0ACB-4D7B-B243-57D89523D2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3517B-D9DB-4C0A-8E12-A925495FFDF3}" type="datetime1">
              <a:rPr lang="ru-RU" smtClean="0"/>
              <a:pPr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543B-958D-4AF1-9023-0C6BBF7F11B6}" type="datetime1">
              <a:rPr lang="ru-RU" smtClean="0"/>
              <a:pPr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4A30-228D-4DE6-BDF2-F79650A08EB4}" type="datetime1">
              <a:rPr lang="ru-RU" smtClean="0"/>
              <a:pPr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6060C-329C-4177-87C4-BD626490C779}" type="datetime1">
              <a:rPr lang="ru-RU" smtClean="0"/>
              <a:pPr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1A6F-0120-4278-8702-1698516EAAE8}" type="datetime1">
              <a:rPr lang="ru-RU" smtClean="0"/>
              <a:pPr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0CA32-E33D-4747-AC3A-829C547FDE86}" type="datetime1">
              <a:rPr lang="ru-RU" smtClean="0"/>
              <a:pPr/>
              <a:t>07.01.2015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40C79-BAE7-4C65-8BBA-C856DB450E08}" type="datetime1">
              <a:rPr lang="ru-RU" smtClean="0"/>
              <a:pPr/>
              <a:t>07.01.2015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FFDE5-CCF4-4C97-9D2D-B1E6B31869BE}" type="datetime1">
              <a:rPr lang="ru-RU" smtClean="0"/>
              <a:pPr/>
              <a:t>07.01.2015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13E11-9E32-4263-8225-D98D95992290}" type="datetime1">
              <a:rPr lang="ru-RU" smtClean="0"/>
              <a:pPr/>
              <a:t>07.01.2015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577BF-283B-40BC-A856-5111B707616C}" type="datetime1">
              <a:rPr lang="ru-RU" smtClean="0"/>
              <a:pPr/>
              <a:t>07.01.2015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0CA9-377D-4F81-8156-2F4FD064845D}" type="datetime1">
              <a:rPr lang="ru-RU" smtClean="0"/>
              <a:pPr/>
              <a:t>07.01.2015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9B221-66F3-492C-AEBE-4332B152D762}" type="datetime1">
              <a:rPr lang="ru-RU" smtClean="0"/>
              <a:pPr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ТАТЬЯНА\Documents\выступление\картинки анимашки\5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437112"/>
            <a:ext cx="2219336" cy="2243150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187624" y="260648"/>
            <a:ext cx="68042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u-RU" i="0" u="none" strike="noStrike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УПРАЖНЕНИЯ ДЛЯ ГЛАЗ</a:t>
            </a:r>
            <a:endParaRPr kumimoji="0" lang="ru-RU" i="0" u="none" strike="noStrike" normalizeH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224850" y="1340768"/>
            <a:ext cx="8676456" cy="3070694"/>
          </a:xfrm>
        </p:spPr>
        <p:txBody>
          <a:bodyPr>
            <a:no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>
                <a:tab pos="228600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Плотно закрываем и широко открываем глаза 5-7 раз, делая интервал в 30 секунд.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>
                <a:tab pos="228600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Посмотрим вверх, вниз, вправо, влево, голову не поворачиваем.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>
                <a:tab pos="228600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Вращаем глазами по кругу: вниз, вправо, вверх, влево, а потом в обратную сторону.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>
                <a:tab pos="228600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Быстро-быстро поморгаем веками в течение 1 или 2 минут.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>
                <a:tab pos="228600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Закроем веки, потом массируем их круговыми движениями пальцев в течение 1 минуты.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onald-rust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onald-rust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onald-rust-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onald-rust-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39552" y="1844824"/>
            <a:ext cx="8060432" cy="1416220"/>
          </a:xfrm>
        </p:spPr>
        <p:txBody>
          <a:bodyPr>
            <a:normAutofit/>
          </a:bodyPr>
          <a:lstStyle/>
          <a:p>
            <a:pPr indent="457200" algn="just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Разглядывание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таких картинок снимает усталость с глаз, укрепляет глазную мышцу.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1260" y="404664"/>
            <a:ext cx="516352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Стереограммы</a:t>
            </a:r>
            <a:endParaRPr lang="ru-R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C:\Users\ТАТЬЯНА\Documents\выступление\картинки анимашки\5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717032"/>
            <a:ext cx="2219336" cy="2243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ллюзия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ллюзия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llusi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ATT-0-04637FCB270FA54C9FCAC124CC1BDD7A-image00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ATT-8-35B9939EAE184147AFE60167A7064EAC-image00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87108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onald-rust-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</TotalTime>
  <Words>87</Words>
  <Application>Microsoft Office PowerPoint</Application>
  <PresentationFormat>Экран (4:3)</PresentationFormat>
  <Paragraphs>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УПРАЖНЕНИЯ ДЛЯ ГЛАЗ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Люда</dc:creator>
  <cp:lastModifiedBy>Люда</cp:lastModifiedBy>
  <cp:revision>40</cp:revision>
  <dcterms:modified xsi:type="dcterms:W3CDTF">2015-01-07T19:48:28Z</dcterms:modified>
</cp:coreProperties>
</file>