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15ED976-A3AE-4757-8662-FB0074452B6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E456732-737C-4A4F-9853-BEB1490291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ru-RU" dirty="0" smtClean="0"/>
              <a:t>Влияние компьютера на здоровье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224136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Карпальный туннельный синдром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или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синдром запястного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канала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188640"/>
            <a:ext cx="1871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МОУ СОШ №11</a:t>
            </a:r>
            <a:endParaRPr lang="ru-RU" sz="2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475656" y="4869160"/>
            <a:ext cx="64008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Выполнила ученица 9 </a:t>
            </a: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«б» </a:t>
            </a:r>
            <a:r>
              <a:rPr kumimoji="0" lang="ru-RU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класса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b="1" noProof="0" smtClean="0">
                <a:solidFill>
                  <a:srgbClr val="FFFF00"/>
                </a:solidFill>
              </a:rPr>
              <a:t>Ерёмина Анастасия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важнее частота процессора или устройства ввода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0" indent="539750" algn="just">
              <a:buNone/>
            </a:pPr>
            <a:r>
              <a:rPr lang="ru-RU" sz="2400" dirty="0"/>
              <a:t>Вы решили приобрести компьютер. При этом Вас наверное в первую очередь будут интересовать частота процессора, объем оперативной памяти. А как же устройство ввода? Вас это меньше интересует. А зря! Между тем именно клавиатура и мышь очень важны: ведь это именно те устройства, с которыми Вы постоянно соприкасаетесь при работе с компьютером, именно они в первую очередь оказывают влияние на состояние вашего здоровья. </a:t>
            </a:r>
          </a:p>
        </p:txBody>
      </p:sp>
      <p:pic>
        <p:nvPicPr>
          <p:cNvPr id="1028" name="Picture 4" descr="C:\Users\Люда\AppData\Local\Microsoft\Windows\Temporary Internet Files\Content.IE5\S13V9UYP\logitech-vx-nano-2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5877272"/>
            <a:ext cx="1152128" cy="768086"/>
          </a:xfrm>
          <a:prstGeom prst="rect">
            <a:avLst/>
          </a:prstGeom>
          <a:noFill/>
        </p:spPr>
      </p:pic>
      <p:pic>
        <p:nvPicPr>
          <p:cNvPr id="1029" name="Picture 5" descr="C:\Users\Люда\AppData\Local\Microsoft\Windows\Temporary Internet Files\Content.IE5\2EPXSZPT\h738[1]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4869160"/>
            <a:ext cx="1298448" cy="1203960"/>
          </a:xfrm>
          <a:prstGeom prst="rect">
            <a:avLst/>
          </a:prstGeom>
          <a:noFill/>
        </p:spPr>
      </p:pic>
      <p:pic>
        <p:nvPicPr>
          <p:cNvPr id="8" name="Рисунок 7" descr="ученик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4437112"/>
            <a:ext cx="1463167" cy="2130737"/>
          </a:xfrm>
          <a:prstGeom prst="rect">
            <a:avLst/>
          </a:prstGeom>
        </p:spPr>
      </p:pic>
      <p:pic>
        <p:nvPicPr>
          <p:cNvPr id="1030" name="Picture 6" descr="C:\Users\Люда\AppData\Local\Microsoft\Windows\Temporary Internet Files\Content.IE5\51DAD323\g710[1]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4437112"/>
            <a:ext cx="2524448" cy="15087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 "мышиных проблемах"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5760640" cy="5472608"/>
          </a:xfrm>
        </p:spPr>
        <p:txBody>
          <a:bodyPr>
            <a:noAutofit/>
          </a:bodyPr>
          <a:lstStyle/>
          <a:p>
            <a:pPr marL="88900" indent="466725" algn="just">
              <a:buNone/>
            </a:pPr>
            <a:r>
              <a:rPr lang="ru-RU" sz="2400" dirty="0"/>
              <a:t>Итак, у Вас в правой руке компьютерная мышь. Но далеко не все знают, что использование мыши опасно для здоровья. Кисти, запястья, предплечья, плечи - все это из-за мыши может серьезно пострадать. Для многих опасность, исходящая от мыши и других устройств ввода, не новость. О "мышиных проблемах" начали говорить с конца 90-х годов. Самым известным заболеванием, связанным с использованием мыши, клавиатуры является </a:t>
            </a:r>
            <a:r>
              <a:rPr lang="ru-RU" sz="2400" b="1" dirty="0" err="1"/>
              <a:t>карпальный</a:t>
            </a:r>
            <a:r>
              <a:rPr lang="ru-RU" sz="2400" b="1" dirty="0"/>
              <a:t> туннельный синдром</a:t>
            </a:r>
            <a:r>
              <a:rPr lang="ru-RU" sz="2400" dirty="0"/>
              <a:t> - КТС или его еще называют </a:t>
            </a:r>
            <a:r>
              <a:rPr lang="ru-RU" sz="2400" b="1" dirty="0"/>
              <a:t>синдромом запястного канала </a:t>
            </a:r>
            <a:r>
              <a:rPr lang="ru-RU" sz="2400" dirty="0"/>
              <a:t>- </a:t>
            </a:r>
            <a:r>
              <a:rPr lang="ru-RU" sz="2400" dirty="0" smtClean="0"/>
              <a:t>СЗК</a:t>
            </a:r>
            <a:endParaRPr lang="ru-RU" sz="2400" dirty="0"/>
          </a:p>
          <a:p>
            <a:endParaRPr lang="ru-RU" dirty="0"/>
          </a:p>
        </p:txBody>
      </p:sp>
      <p:pic>
        <p:nvPicPr>
          <p:cNvPr id="4" name="Рисунок 3" descr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916832"/>
            <a:ext cx="2857500" cy="3305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Симптомы КТС - СЗК и жалобы при нем: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 smtClean="0"/>
              <a:t>Появление </a:t>
            </a:r>
            <a:r>
              <a:rPr lang="ru-RU" sz="2400" dirty="0"/>
              <a:t>неприятных ощущений в области запястья, ладони и пальцев </a:t>
            </a:r>
            <a:r>
              <a:rPr lang="ru-RU" sz="2400" dirty="0" smtClean="0"/>
              <a:t>рук</a:t>
            </a:r>
            <a:endParaRPr lang="ru-RU" sz="2400" dirty="0"/>
          </a:p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Со временем появляется ослабление пальцев и слабость пораженной ладони, онемение, боль и тяжесть в руке.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Болезненность и онемение ладоней заставляют просыпаться, т.к. во время сна человек не контролирует положение рук.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/>
              <a:t>Неловкость ладони и пальцев создает затруднение при письме, а попытка поднять любой более-менее тяжелый предмет приводит к возникновению жгучей боли в запястном суставе.</a:t>
            </a:r>
          </a:p>
          <a:p>
            <a:pPr algn="just">
              <a:buFont typeface="Wingdings" pitchFamily="2" charset="2"/>
              <a:buChar char="Ø"/>
            </a:pPr>
            <a:endParaRPr lang="ru-RU" sz="2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4525963"/>
          </a:xfrm>
        </p:spPr>
        <p:txBody>
          <a:bodyPr>
            <a:noAutofit/>
          </a:bodyPr>
          <a:lstStyle/>
          <a:p>
            <a:pPr marL="0" indent="466725" algn="just">
              <a:buNone/>
            </a:pPr>
            <a:r>
              <a:rPr lang="ru-RU" sz="2400" dirty="0"/>
              <a:t>Все указанные симптомы и жалобы - есть следствие постоянной статической нагрузки на одни и те же мышцы, большого количества однообразных движений при работе с мышкой, чрезмерного изгиба в запястье.</a:t>
            </a:r>
          </a:p>
          <a:p>
            <a:pPr marL="0" indent="466725" algn="just">
              <a:buNone/>
            </a:pPr>
            <a:r>
              <a:rPr lang="ru-RU" sz="2400" dirty="0"/>
              <a:t>Вообще человеческий организм всегда болезненно реагирует на длительные постоянные нагрузки. </a:t>
            </a:r>
          </a:p>
          <a:p>
            <a:endParaRPr lang="ru-RU" sz="2400" dirty="0"/>
          </a:p>
        </p:txBody>
      </p:sp>
      <p:pic>
        <p:nvPicPr>
          <p:cNvPr id="4" name="Рисунок 3" descr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429000"/>
            <a:ext cx="4762500" cy="1724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Полезные оздоровительные упражнения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lIns="0" tIns="0" rIns="0" bIns="0">
            <a:noAutofit/>
          </a:bodyPr>
          <a:lstStyle/>
          <a:p>
            <a:pPr marL="0" indent="449263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FF00"/>
                </a:solidFill>
              </a:rPr>
              <a:t>Колебательные движения рук.</a:t>
            </a:r>
            <a:endParaRPr lang="ru-RU" sz="2400" dirty="0">
              <a:solidFill>
                <a:srgbClr val="FFFF00"/>
              </a:solidFill>
            </a:endParaRPr>
          </a:p>
          <a:p>
            <a:pPr marL="0" indent="449263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FF00"/>
                </a:solidFill>
              </a:rPr>
              <a:t>Цель</a:t>
            </a:r>
            <a:r>
              <a:rPr lang="ru-RU" sz="2400" dirty="0"/>
              <a:t> - снять напряжение и расслабить пальцы, ладони и руки.</a:t>
            </a:r>
          </a:p>
          <a:p>
            <a:pPr marL="0" indent="449263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FF00"/>
                </a:solidFill>
              </a:rPr>
              <a:t>Положение</a:t>
            </a:r>
            <a:r>
              <a:rPr lang="ru-RU" sz="2400" dirty="0"/>
              <a:t> - сидя или стоя.</a:t>
            </a:r>
          </a:p>
          <a:p>
            <a:pPr marL="0" indent="449263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FF00"/>
                </a:solidFill>
              </a:rPr>
              <a:t>Длительность</a:t>
            </a:r>
            <a:r>
              <a:rPr lang="ru-RU" sz="2400" dirty="0">
                <a:solidFill>
                  <a:srgbClr val="FFFF00"/>
                </a:solidFill>
              </a:rPr>
              <a:t> </a:t>
            </a:r>
            <a:r>
              <a:rPr lang="ru-RU" sz="2400" dirty="0"/>
              <a:t>- 15 секунд.</a:t>
            </a:r>
          </a:p>
          <a:p>
            <a:pPr marL="0" indent="44926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/>
              <a:t>опустите руки вдоль тела;</a:t>
            </a:r>
          </a:p>
          <a:p>
            <a:pPr marL="0" indent="44926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400" dirty="0"/>
              <a:t>сделайте глубокий вдох. На выдохе начинайте легко двигать руками; двигается вся рука - от плеч до кончиков пальцев, движения колебательные.</a:t>
            </a:r>
          </a:p>
          <a:p>
            <a:pPr marL="0" indent="449263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FF00"/>
                </a:solidFill>
              </a:rPr>
              <a:t>Замечания:</a:t>
            </a:r>
            <a:endParaRPr lang="ru-RU" sz="2400" dirty="0">
              <a:solidFill>
                <a:srgbClr val="FFFF00"/>
              </a:solidFill>
            </a:endParaRPr>
          </a:p>
          <a:p>
            <a:pPr marL="0" indent="449263" algn="just">
              <a:spcBef>
                <a:spcPts val="0"/>
              </a:spcBef>
              <a:buNone/>
            </a:pPr>
            <a:r>
              <a:rPr lang="ru-RU" sz="2400" dirty="0"/>
              <a:t>плечи, руки, ладони и пальцы должны быть расслаблены.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9248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Полезные оздоровительные упражнения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41722"/>
            <a:ext cx="8640960" cy="5328592"/>
          </a:xfrm>
        </p:spPr>
        <p:txBody>
          <a:bodyPr lIns="0" tIns="0" rIns="0" bIns="0">
            <a:noAutofit/>
          </a:bodyPr>
          <a:lstStyle/>
          <a:p>
            <a:pPr marL="0" indent="360363" algn="just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FFFF00"/>
                </a:solidFill>
              </a:rPr>
              <a:t>Упражнение для пальцев рук</a:t>
            </a:r>
            <a:endParaRPr lang="ru-RU" sz="2000" dirty="0">
              <a:solidFill>
                <a:srgbClr val="FFFF00"/>
              </a:solidFill>
            </a:endParaRPr>
          </a:p>
          <a:p>
            <a:pPr marL="0" indent="360363" algn="just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FFFF00"/>
                </a:solidFill>
              </a:rPr>
              <a:t>Цель</a:t>
            </a:r>
            <a:r>
              <a:rPr lang="ru-RU" sz="2000" dirty="0"/>
              <a:t> - дать нагрузку мышцам пальцев и ладоней, разработать запястье, снять усталость с пальцев, ладоней и предплечий.</a:t>
            </a:r>
          </a:p>
          <a:p>
            <a:pPr marL="0" indent="360363" algn="just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FFFF00"/>
                </a:solidFill>
              </a:rPr>
              <a:t>Положение</a:t>
            </a:r>
            <a:r>
              <a:rPr lang="ru-RU" sz="2000" dirty="0"/>
              <a:t> - сидя или стоя.</a:t>
            </a:r>
          </a:p>
          <a:p>
            <a:pPr marL="0" indent="360363" algn="just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FFFF00"/>
                </a:solidFill>
              </a:rPr>
              <a:t>Длительность</a:t>
            </a:r>
            <a:r>
              <a:rPr lang="ru-RU" sz="2000" dirty="0">
                <a:solidFill>
                  <a:srgbClr val="FFFF00"/>
                </a:solidFill>
              </a:rPr>
              <a:t> </a:t>
            </a:r>
            <a:r>
              <a:rPr lang="ru-RU" sz="2000" dirty="0"/>
              <a:t>- 30 секунд.</a:t>
            </a:r>
          </a:p>
          <a:p>
            <a:pPr marL="0" indent="36036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/>
              <a:t>поднимите руки на уровень лица: ладони наружу, пальцы выпрямлены;</a:t>
            </a:r>
          </a:p>
          <a:p>
            <a:pPr marL="0" indent="36036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/>
              <a:t>напрягите ладони и запястья (рис. </a:t>
            </a:r>
            <a:r>
              <a:rPr lang="ru-RU" sz="2000" dirty="0" smtClean="0"/>
              <a:t>1, </a:t>
            </a:r>
            <a:r>
              <a:rPr lang="ru-RU" sz="2000" dirty="0"/>
              <a:t>а);</a:t>
            </a:r>
          </a:p>
          <a:p>
            <a:pPr marL="0" indent="36036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/>
              <a:t>начиная с мизинца, быстро загибайте один палец за другим, пока они не окажутся зажатыми в кулак (рис. </a:t>
            </a:r>
            <a:r>
              <a:rPr lang="ru-RU" sz="2000" dirty="0" smtClean="0"/>
              <a:t>1, </a:t>
            </a:r>
            <a:r>
              <a:rPr lang="ru-RU" sz="2000" dirty="0"/>
              <a:t>б);</a:t>
            </a:r>
          </a:p>
          <a:p>
            <a:pPr marL="0" indent="36036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2000" dirty="0"/>
              <a:t>поверните кисти рук на 90° так, чтобы кулаки "смотрели" друг на друга (рис. </a:t>
            </a:r>
            <a:r>
              <a:rPr lang="ru-RU" sz="2000" dirty="0" smtClean="0"/>
              <a:t>1, </a:t>
            </a:r>
            <a:r>
              <a:rPr lang="ru-RU" sz="2000" dirty="0"/>
              <a:t>в);</a:t>
            </a:r>
          </a:p>
          <a:p>
            <a:pPr>
              <a:spcBef>
                <a:spcPts val="0"/>
              </a:spcBef>
              <a:buNone/>
            </a:pPr>
            <a:endParaRPr lang="ru-RU" sz="2400" b="1" dirty="0" smtClean="0"/>
          </a:p>
          <a:p>
            <a:pPr>
              <a:spcBef>
                <a:spcPts val="0"/>
              </a:spcBef>
              <a:buNone/>
            </a:pPr>
            <a:endParaRPr lang="ru-RU" sz="2400" b="1" dirty="0"/>
          </a:p>
          <a:p>
            <a:pPr algn="ctr">
              <a:spcBef>
                <a:spcPts val="0"/>
              </a:spcBef>
              <a:buNone/>
            </a:pPr>
            <a:endParaRPr lang="ru-RU" sz="2000" b="1" dirty="0" smtClean="0"/>
          </a:p>
          <a:p>
            <a:pPr algn="ctr">
              <a:spcBef>
                <a:spcPts val="0"/>
              </a:spcBef>
              <a:buNone/>
            </a:pPr>
            <a:r>
              <a:rPr lang="ru-RU" sz="2000" b="1" dirty="0" smtClean="0"/>
              <a:t>Рис. 1.</a:t>
            </a:r>
            <a:r>
              <a:rPr lang="ru-RU" sz="2000" dirty="0" smtClean="0"/>
              <a:t> Упражнение для пальцев рук</a:t>
            </a:r>
          </a:p>
          <a:p>
            <a:pPr marL="0" indent="360363">
              <a:spcBef>
                <a:spcPts val="0"/>
              </a:spcBef>
              <a:buNone/>
            </a:pPr>
            <a:r>
              <a:rPr lang="ru-RU" sz="2000" dirty="0" smtClean="0"/>
              <a:t>Повторите </a:t>
            </a:r>
            <a:r>
              <a:rPr lang="ru-RU" sz="2000" dirty="0"/>
              <a:t>упражнение 8 раз.</a:t>
            </a:r>
          </a:p>
          <a:p>
            <a:pPr marL="0" indent="360363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FFFF00"/>
                </a:solidFill>
              </a:rPr>
              <a:t>Замечания: </a:t>
            </a:r>
            <a:r>
              <a:rPr lang="ru-RU" sz="2000" dirty="0" smtClean="0"/>
              <a:t>вращайте </a:t>
            </a:r>
            <a:r>
              <a:rPr lang="ru-RU" sz="2000" dirty="0"/>
              <a:t>только запястьями при неподвижных локтях.</a:t>
            </a:r>
          </a:p>
          <a:p>
            <a:pPr>
              <a:spcBef>
                <a:spcPts val="0"/>
              </a:spcBef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41597" t="51347" r="28517" b="32903"/>
          <a:stretch>
            <a:fillRect/>
          </a:stretch>
        </p:blipFill>
        <p:spPr bwMode="auto">
          <a:xfrm>
            <a:off x="2483768" y="4437112"/>
            <a:ext cx="3888432" cy="11521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445624" cy="11430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Берегите своё здоровье</a:t>
            </a:r>
            <a:endParaRPr lang="ru-RU" sz="48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154</TotalTime>
  <Words>343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Влияние компьютера на здоровье</vt:lpstr>
      <vt:lpstr>Что важнее частота процессора или устройства ввода ?</vt:lpstr>
      <vt:lpstr>О "мышиных проблемах"</vt:lpstr>
      <vt:lpstr>Симптомы КТС - СЗК и жалобы при нем:</vt:lpstr>
      <vt:lpstr>Слайд 5</vt:lpstr>
      <vt:lpstr>Полезные оздоровительные упражнения</vt:lpstr>
      <vt:lpstr>Полезные оздоровительные упражнения</vt:lpstr>
      <vt:lpstr>Берегите своё здоровье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компьютера на здоровье</dc:title>
  <dc:creator>Люда</dc:creator>
  <cp:lastModifiedBy>Люда</cp:lastModifiedBy>
  <cp:revision>17</cp:revision>
  <dcterms:created xsi:type="dcterms:W3CDTF">2014-12-29T16:14:21Z</dcterms:created>
  <dcterms:modified xsi:type="dcterms:W3CDTF">2015-01-07T17:52:16Z</dcterms:modified>
</cp:coreProperties>
</file>