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1A72-6F6A-449E-9F3F-049183D25DE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9BEB-D2BE-49A9-8AE7-45A1AE7D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Закаляйся если хочешь быть здоров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Выполнила ученица 10 «А» класса </a:t>
            </a:r>
          </a:p>
          <a:p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Персикова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Анастасия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  <a:t>«Здоровье – не все, но все без здоровья ничто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Сократ, древнегреческий философ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394"/>
            <a:ext cx="8964488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закаливание парной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184" y="1049794"/>
            <a:ext cx="878497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Закаливание в парной является прекрасным лечебным, гигиеническим и закаливающим средством. Под влиянием банной процедуры повышается эмоциональный тонус организма, его работоспособность, ускоряются восстановительные процессы после длительной физической работы</a:t>
            </a:r>
          </a:p>
        </p:txBody>
      </p:sp>
      <p:pic>
        <p:nvPicPr>
          <p:cNvPr id="6" name="Рисунок 5" descr="парная.jpg"/>
          <p:cNvPicPr>
            <a:picLocks noChangeAspect="1"/>
          </p:cNvPicPr>
          <p:nvPr/>
        </p:nvPicPr>
        <p:blipFill>
          <a:blip r:embed="rId2" cstate="print"/>
          <a:srcRect l="1783" t="2397" r="1935" b="2539"/>
          <a:stretch>
            <a:fillRect/>
          </a:stretch>
        </p:blipFill>
        <p:spPr>
          <a:xfrm>
            <a:off x="2555776" y="3501008"/>
            <a:ext cx="388843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394"/>
            <a:ext cx="8964488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Босохождение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910" y="1337826"/>
            <a:ext cx="87849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Очень полезно хотя бы раз в день, а лучше дважды, утром и вечером, пройтись, пробежаться босиком по земле. И летом, и зимой, и в межсезонье, в любую погоду - круглый год. </a:t>
            </a:r>
          </a:p>
        </p:txBody>
      </p:sp>
      <p:pic>
        <p:nvPicPr>
          <p:cNvPr id="5" name="Рисунок 4" descr="босохожд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3858344" cy="258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осохождени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6085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0" y="1268760"/>
            <a:ext cx="8697144" cy="37304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Закаляйся, если хочешь быть здоров.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Постарайся обойтись без докторов.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Водой холодной обливайся,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хочешь быть здоров!!!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25738"/>
            <a:ext cx="835292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Закаливание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004544"/>
            <a:ext cx="864096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just"/>
            <a:r>
              <a:rPr lang="ru-RU" sz="2400" b="1" dirty="0">
                <a:solidFill>
                  <a:srgbClr val="C00000"/>
                </a:solidFill>
              </a:rPr>
              <a:t>Закаливание</a:t>
            </a:r>
            <a:r>
              <a:rPr lang="ru-RU" sz="2400" dirty="0"/>
              <a:t> — это система специальной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855598"/>
            <a:ext cx="864096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b="1" dirty="0">
                <a:solidFill>
                  <a:srgbClr val="C00000"/>
                </a:solidFill>
              </a:rPr>
              <a:t>Закаливание </a:t>
            </a:r>
            <a:r>
              <a:rPr lang="ru-RU" sz="2400" dirty="0"/>
              <a:t>— испытанное средство укрепления </a:t>
            </a:r>
            <a:r>
              <a:rPr lang="ru-RU" sz="2400" dirty="0" smtClean="0"/>
              <a:t>здоровья. </a:t>
            </a:r>
            <a:r>
              <a:rPr lang="ru-RU" sz="2400" dirty="0"/>
              <a:t>В основе закаливающих процедур лежит многократное воздействие тепла, охлаждения и солнечных лучей. При этом у человека постепенно вырабатывается адаптация к внешней среде. В процессе закаливания совершенствуется работа организма: улучшаются физико-химическое состояние клеток, деятельность всех органов и их систем. В результате закаливания увеличивается работоспособность, снижается заболеваемость, особенно простудного характера, улучшается самочувствие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23728" y="1340768"/>
            <a:ext cx="5040560" cy="4659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8650" indent="-6286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закаливание воздухом;</a:t>
            </a:r>
          </a:p>
          <a:p>
            <a:pPr marL="628650" indent="-6286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закаливание </a:t>
            </a:r>
            <a:r>
              <a:rPr lang="ru-RU" sz="2800" dirty="0" smtClean="0"/>
              <a:t>водой;</a:t>
            </a:r>
          </a:p>
          <a:p>
            <a:pPr marL="1028700" lvl="1" indent="-309563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dirty="0"/>
              <a:t>обтирание </a:t>
            </a:r>
            <a:endParaRPr lang="ru-RU" dirty="0" smtClean="0"/>
          </a:p>
          <a:p>
            <a:pPr marL="1028700" lvl="1" indent="-309563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обливание;</a:t>
            </a:r>
          </a:p>
          <a:p>
            <a:pPr marL="1028700" lvl="1" indent="-309563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контрастный </a:t>
            </a:r>
            <a:r>
              <a:rPr lang="ru-RU" dirty="0" smtClean="0"/>
              <a:t>душ;</a:t>
            </a:r>
          </a:p>
          <a:p>
            <a:pPr marL="1028700" lvl="1" indent="-309563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моржевание</a:t>
            </a:r>
            <a:r>
              <a:rPr lang="ru-RU" dirty="0" smtClean="0"/>
              <a:t>;</a:t>
            </a:r>
          </a:p>
          <a:p>
            <a:pPr marL="628650" indent="-6286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закаливание </a:t>
            </a:r>
            <a:r>
              <a:rPr lang="ru-RU" sz="2800" dirty="0" smtClean="0"/>
              <a:t>солнцем;</a:t>
            </a:r>
          </a:p>
          <a:p>
            <a:pPr marL="628650" indent="-6286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закаливание в </a:t>
            </a:r>
            <a:r>
              <a:rPr lang="ru-RU" sz="2800" dirty="0" smtClean="0"/>
              <a:t>парной;</a:t>
            </a:r>
          </a:p>
          <a:p>
            <a:pPr marL="628650" indent="-6286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босохождение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5738"/>
            <a:ext cx="835292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Методы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закаливания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Закаливание воздухом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35292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just"/>
            <a:r>
              <a:rPr lang="ru-RU" sz="2400" dirty="0"/>
              <a:t>Наиболее распространенная и доступная форма закаливания. Эти процедуры доступны людям различного возраста и могут широко применяться как здоровыми людьми, так и людьми, страдающими некоторыми заболеваниями. </a:t>
            </a:r>
          </a:p>
        </p:txBody>
      </p:sp>
      <p:pic>
        <p:nvPicPr>
          <p:cNvPr id="4" name="Рисунок 3" descr="закаливание возду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584" y="3446932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каливание возду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0233" y="3458980"/>
            <a:ext cx="3696224" cy="277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Закаливание водой. Обтирание.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35292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Начальным этапом закаливания водой является обтирание. Обтирание производят последовательно: сначала шея, затем грудь и спина, потом их насухо вытирают и растирают до красноты полотенцем. После обтирают ноги и тоже растирают их.</a:t>
            </a:r>
          </a:p>
        </p:txBody>
      </p:sp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 cstate="print"/>
          <a:srcRect b="4527"/>
          <a:stretch>
            <a:fillRect/>
          </a:stretch>
        </p:blipFill>
        <p:spPr>
          <a:xfrm>
            <a:off x="395536" y="3356991"/>
            <a:ext cx="2376264" cy="314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обтирание.jpg"/>
          <p:cNvPicPr>
            <a:picLocks noChangeAspect="1"/>
          </p:cNvPicPr>
          <p:nvPr/>
        </p:nvPicPr>
        <p:blipFill>
          <a:blip r:embed="rId3" cstate="print"/>
          <a:srcRect b="21650"/>
          <a:stretch>
            <a:fillRect/>
          </a:stretch>
        </p:blipFill>
        <p:spPr>
          <a:xfrm>
            <a:off x="3532280" y="3396078"/>
            <a:ext cx="5202762" cy="305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73616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Закаливание водой. Обливание.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1"/>
            <a:ext cx="83529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Следующий этап закаливания – обливание. После обливания тело нужно энергично растереть. </a:t>
            </a:r>
          </a:p>
        </p:txBody>
      </p:sp>
      <p:pic>
        <p:nvPicPr>
          <p:cNvPr id="7" name="Рисунок 6" descr="закалив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91862"/>
            <a:ext cx="537659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обли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276872"/>
            <a:ext cx="268114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Закаливание водой. Контрастный душ.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4888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Более эффективная водная процедура – это душ. </a:t>
            </a:r>
          </a:p>
        </p:txBody>
      </p:sp>
      <p:pic>
        <p:nvPicPr>
          <p:cNvPr id="8" name="Рисунок 7" descr="ду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737544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Закаливание водой.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моржевание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78497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Большое внимание привлекает зимнее купание, которое оказывает влияние практически на все функции организма. У «моржей» улучшается работа сердца и легких, совершенствуется система терморегуляции, возрастает газообмен. Занятия таким плаванием следует начинать после предварительной тренировки закаливания. </a:t>
            </a:r>
          </a:p>
        </p:txBody>
      </p:sp>
      <p:pic>
        <p:nvPicPr>
          <p:cNvPr id="5" name="Рисунок 4" descr="закаливани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3462412" cy="279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оржевание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3888432" cy="282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394"/>
            <a:ext cx="8964488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закаливание солнцем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47886"/>
            <a:ext cx="87849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Во время закаливания солнцем усиливается деятельность потовых желез, увеличивается испарение влаги с поверхности кожи, что улучшает кровообращение во всех тканях организма. </a:t>
            </a:r>
          </a:p>
        </p:txBody>
      </p:sp>
      <p:pic>
        <p:nvPicPr>
          <p:cNvPr id="7" name="Рисунок 6" descr="солнце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14604"/>
            <a:ext cx="5364088" cy="322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олнцем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93610"/>
            <a:ext cx="3056186" cy="221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325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Закаляйся если хочешь быть здоров</vt:lpstr>
      <vt:lpstr>Слайд 2</vt:lpstr>
      <vt:lpstr>Слайд 3</vt:lpstr>
      <vt:lpstr>Закаливание воздухом</vt:lpstr>
      <vt:lpstr>Закаливание водой. Обтирание.</vt:lpstr>
      <vt:lpstr>Закаливание водой. Обливание.</vt:lpstr>
      <vt:lpstr>Закаливание водой. Контрастный душ.</vt:lpstr>
      <vt:lpstr>Закаливание водой. моржевание.</vt:lpstr>
      <vt:lpstr>закаливание солнцем</vt:lpstr>
      <vt:lpstr>закаливание парной</vt:lpstr>
      <vt:lpstr>Босохождение</vt:lpstr>
      <vt:lpstr>Закаляйся, если хочешь быть здоров. Постарайся обойтись без докторов. Водой холодной обливайся, если хочешь быть здоров!!!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Жить здоровым хорошо</dc:title>
  <dc:creator>Люда</dc:creator>
  <cp:lastModifiedBy>Люда</cp:lastModifiedBy>
  <cp:revision>22</cp:revision>
  <dcterms:created xsi:type="dcterms:W3CDTF">2015-01-06T08:35:30Z</dcterms:created>
  <dcterms:modified xsi:type="dcterms:W3CDTF">2015-01-06T16:22:31Z</dcterms:modified>
</cp:coreProperties>
</file>