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FD288-DA94-4975-835D-B6CE361B18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AF50DE-8836-4C8B-B0B3-1EDD13F49F3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F50DE-8836-4C8B-B0B3-1EDD13F49F33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E90BE-76DB-4A4F-9CB6-540F225DBD30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1F4F6-38EB-4A64-ABA8-1AE33AD741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4716016" cy="388843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Алгоритм</a:t>
            </a:r>
            <a:b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и его свойства</a:t>
            </a: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2348880"/>
            <a:ext cx="3960440" cy="432048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Коль кругом всё будет мирно,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Так сидеть он будет смирно;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Но лишь чуть со стороны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Ожидать тебе войны,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Иль набега силы бранной,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Иль другой беды незваной,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Вмиг тогда мой петушок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Приподымет гребешок,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Закричит и встрепенётся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Monotype Corsiva" pitchFamily="66" charset="0"/>
              </a:rPr>
              <a:t>И в то место обернётся.</a:t>
            </a:r>
          </a:p>
          <a:p>
            <a:pPr algn="r"/>
            <a:r>
              <a:rPr lang="ru-RU" dirty="0">
                <a:solidFill>
                  <a:srgbClr val="C00000"/>
                </a:solidFill>
                <a:latin typeface="Monotype Corsiva" pitchFamily="66" charset="0"/>
              </a:rPr>
              <a:t>А.С. Пушкин</a:t>
            </a:r>
          </a:p>
          <a:p>
            <a:endParaRPr lang="ru-RU" dirty="0"/>
          </a:p>
        </p:txBody>
      </p:sp>
      <p:pic>
        <p:nvPicPr>
          <p:cNvPr id="4" name="Рисунок 3" descr="куб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212976"/>
            <a:ext cx="2929508" cy="2929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890"/>
            <a:ext cx="91440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Графическая форма</a:t>
            </a:r>
          </a:p>
        </p:txBody>
      </p:sp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619672" y="1412776"/>
            <a:ext cx="6048672" cy="5184576"/>
            <a:chOff x="1665" y="1403"/>
            <a:chExt cx="7648" cy="6189"/>
          </a:xfrm>
        </p:grpSpPr>
        <p:sp>
          <p:nvSpPr>
            <p:cNvPr id="16387" name="AutoShape 3"/>
            <p:cNvSpPr>
              <a:spLocks noChangeArrowheads="1"/>
            </p:cNvSpPr>
            <p:nvPr/>
          </p:nvSpPr>
          <p:spPr bwMode="auto">
            <a:xfrm>
              <a:off x="2880" y="4245"/>
              <a:ext cx="5143" cy="2151"/>
            </a:xfrm>
            <a:prstGeom prst="flowChartProcess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  <p:sp>
          <p:nvSpPr>
            <p:cNvPr id="16388" name="AutoShape 4"/>
            <p:cNvSpPr>
              <a:spLocks noChangeArrowheads="1"/>
            </p:cNvSpPr>
            <p:nvPr/>
          </p:nvSpPr>
          <p:spPr bwMode="auto">
            <a:xfrm>
              <a:off x="6826" y="5068"/>
              <a:ext cx="2487" cy="786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Надеть куртку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89" name="AutoShape 5"/>
            <p:cNvSpPr>
              <a:spLocks noChangeArrowheads="1"/>
            </p:cNvSpPr>
            <p:nvPr/>
          </p:nvSpPr>
          <p:spPr bwMode="auto">
            <a:xfrm>
              <a:off x="1665" y="5068"/>
              <a:ext cx="2487" cy="786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Надеть шубу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390" name="AutoShape 6"/>
            <p:cNvCxnSpPr>
              <a:cxnSpLocks noChangeShapeType="1"/>
            </p:cNvCxnSpPr>
            <p:nvPr/>
          </p:nvCxnSpPr>
          <p:spPr bwMode="auto">
            <a:xfrm>
              <a:off x="5404" y="1739"/>
              <a:ext cx="0" cy="21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6391" name="AutoShape 7"/>
            <p:cNvSpPr>
              <a:spLocks noChangeArrowheads="1"/>
            </p:cNvSpPr>
            <p:nvPr/>
          </p:nvSpPr>
          <p:spPr bwMode="auto">
            <a:xfrm>
              <a:off x="4152" y="1403"/>
              <a:ext cx="2487" cy="579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НАЧАЛО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92" name="AutoShape 8"/>
            <p:cNvSpPr>
              <a:spLocks noChangeArrowheads="1"/>
            </p:cNvSpPr>
            <p:nvPr/>
          </p:nvSpPr>
          <p:spPr bwMode="auto">
            <a:xfrm>
              <a:off x="4152" y="2300"/>
              <a:ext cx="2487" cy="786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Определить температуру воздуха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93" name="AutoShape 9"/>
            <p:cNvSpPr>
              <a:spLocks noChangeArrowheads="1"/>
            </p:cNvSpPr>
            <p:nvPr/>
          </p:nvSpPr>
          <p:spPr bwMode="auto">
            <a:xfrm>
              <a:off x="3946" y="3553"/>
              <a:ext cx="2880" cy="1346"/>
            </a:xfrm>
            <a:prstGeom prst="flowChartDecis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Температура ниже 0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394" name="AutoShape 10"/>
            <p:cNvCxnSpPr>
              <a:cxnSpLocks noChangeShapeType="1"/>
            </p:cNvCxnSpPr>
            <p:nvPr/>
          </p:nvCxnSpPr>
          <p:spPr bwMode="auto">
            <a:xfrm>
              <a:off x="5404" y="6396"/>
              <a:ext cx="0" cy="7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6395" name="AutoShape 11"/>
            <p:cNvSpPr>
              <a:spLocks noChangeArrowheads="1"/>
            </p:cNvSpPr>
            <p:nvPr/>
          </p:nvSpPr>
          <p:spPr bwMode="auto">
            <a:xfrm>
              <a:off x="4152" y="7013"/>
              <a:ext cx="2487" cy="579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НАЧАЛО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96" name="Text Box 12"/>
            <p:cNvSpPr txBox="1">
              <a:spLocks noChangeArrowheads="1"/>
            </p:cNvSpPr>
            <p:nvPr/>
          </p:nvSpPr>
          <p:spPr bwMode="auto">
            <a:xfrm>
              <a:off x="6794" y="3819"/>
              <a:ext cx="692" cy="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Нет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97" name="Text Box 13"/>
            <p:cNvSpPr txBox="1">
              <a:spLocks noChangeArrowheads="1"/>
            </p:cNvSpPr>
            <p:nvPr/>
          </p:nvSpPr>
          <p:spPr bwMode="auto">
            <a:xfrm>
              <a:off x="3359" y="3819"/>
              <a:ext cx="692" cy="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Да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890"/>
            <a:ext cx="91440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Какой здесь приведен алгоритм?</a:t>
            </a: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2699792" y="1844824"/>
            <a:ext cx="3960440" cy="432048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Коль кругом всё будет мирно,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Так сидеть он будет смирно;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Но лишь чуть со стороны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Ожидать тебе войны,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Иль набега силы бранной,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Иль другой беды незваной,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Вмиг тогда мой петушок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Приподымет гребешок,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Закричит и встрепенётся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И в то место обернётся.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А.С. Пушкин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за урок</a:t>
            </a:r>
            <a:r>
              <a:rPr lang="ru-RU" sz="6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!</a:t>
            </a:r>
            <a:endParaRPr lang="ru-RU" sz="60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55776" y="4717303"/>
            <a:ext cx="424847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Пароход уперся в берег.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Капитан кричит: Вперед!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такому ротозею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Доверяют пароход?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капитан и парохо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60648"/>
            <a:ext cx="5688632" cy="4287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Алгоритм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7544" y="1988840"/>
            <a:ext cx="8136904" cy="286232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описание последовательности действий (план), строгое исполнение которых приводит к решению поставленной задачи за конечное число шагов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Свойства Алгоритма</a:t>
            </a:r>
            <a:endParaRPr lang="ru-RU" sz="5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9552" y="1772816"/>
            <a:ext cx="8064896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Понятность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исполнитель алгоритма должен знать, как его выполнять;</a:t>
            </a:r>
          </a:p>
          <a:p>
            <a:pPr indent="449263"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Конечность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выполняемый алгоритм должен приводиться к результату за конечное число шагов;</a:t>
            </a:r>
          </a:p>
          <a:p>
            <a:pPr indent="449263"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Дискретность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любой алгоритм должен состоять из конкретных действий, следующих в определенном порядке;</a:t>
            </a:r>
          </a:p>
          <a:p>
            <a:pPr indent="449263"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Массовость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один и тот же алгоритм можно использовать с различными исходными данными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890"/>
            <a:ext cx="91440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Базовые алгоритмические структуры</a:t>
            </a:r>
            <a:endParaRPr lang="ru-RU" sz="5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79512" y="1800456"/>
            <a:ext cx="8640960" cy="48320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Линейный алгоритм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это описание действий, которые выполняются однократно в заданном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порядке</a:t>
            </a:r>
          </a:p>
          <a:p>
            <a:pPr indent="449263"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Разветвляющийся алгоритм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это алгоритм, в котором в зависимости от условия выполняется либо одна, либо другая последовательность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действий</a:t>
            </a:r>
          </a:p>
          <a:p>
            <a:pPr indent="449263"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Циклический алгоритм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это описание действий, которые должны повторяться указанное число раз или пока не выполнено заданное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условие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890"/>
            <a:ext cx="91440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Формы представления алгоритмов</a:t>
            </a:r>
            <a:endParaRPr lang="ru-RU" sz="5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09492" y="1880192"/>
            <a:ext cx="8640960" cy="44627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60363"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Словесная форма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это форма описания алгоритма на естественном языке.</a:t>
            </a:r>
          </a:p>
          <a:p>
            <a:pPr indent="360363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360363" algn="just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Графическая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изображение алгоритма в виде последовательности связанных между собой функциональных блоков, каждый из которых соответствует выполнению одного или нескольких действий.</a:t>
            </a:r>
          </a:p>
          <a:p>
            <a:pPr indent="360363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360363" algn="just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Программная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записи алгоритма – это запись на языке программирования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890"/>
            <a:ext cx="91440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Пример</a:t>
            </a:r>
            <a:endParaRPr lang="ru-RU" sz="5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1916832"/>
            <a:ext cx="8640960" cy="25545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написать алгоритм "Одеться по погоде”. Если на улице температура ниже 0, то необходимо надеть шубу, иначе – куртку.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890"/>
            <a:ext cx="91440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Словесная форма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94502" y="1772816"/>
            <a:ext cx="8640960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Алгоритм ПОГОДА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Начало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just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Определить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температуру воздуха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температура ниже 0, то надеть шубу, иначе надеть куртку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Конец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890"/>
            <a:ext cx="91440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Программная форма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87008" y="1700808"/>
            <a:ext cx="8227212" cy="37856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program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prim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uses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crt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 t: </a:t>
            </a:r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real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begin</a:t>
            </a:r>
            <a:endParaRPr lang="ru-RU" sz="2400" dirty="0">
              <a:latin typeface="Courier New" pitchFamily="49" charset="0"/>
              <a:cs typeface="Courier New" pitchFamily="49" charset="0"/>
            </a:endParaRPr>
          </a:p>
          <a:p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clrscr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writeln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(‘введите температуру воздуха </a:t>
            </a:r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t=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’);</a:t>
            </a:r>
          </a:p>
          <a:p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readln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t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2400" dirty="0">
                <a:latin typeface="Courier New" pitchFamily="49" charset="0"/>
                <a:cs typeface="Courier New" pitchFamily="49" charset="0"/>
              </a:rPr>
              <a:t>if t &lt; 0 then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(‘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одеть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 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шубу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’) else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(‘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одеть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 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куртку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’);</a:t>
            </a:r>
            <a:endParaRPr lang="ru-RU" sz="2400" dirty="0">
              <a:latin typeface="Courier New" pitchFamily="49" charset="0"/>
              <a:cs typeface="Courier New" pitchFamily="49" charset="0"/>
            </a:endParaRPr>
          </a:p>
          <a:p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end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56</TotalTime>
  <Words>405</Words>
  <Application>Microsoft Office PowerPoint</Application>
  <PresentationFormat>Экран (4:3)</PresentationFormat>
  <Paragraphs>76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Алгоритм  и его свойства </vt:lpstr>
      <vt:lpstr>Слайд 2</vt:lpstr>
      <vt:lpstr>Алгоритм</vt:lpstr>
      <vt:lpstr>Свойства Алгоритма</vt:lpstr>
      <vt:lpstr>Базовые алгоритмические структуры</vt:lpstr>
      <vt:lpstr>Формы представления алгоритмов</vt:lpstr>
      <vt:lpstr>Пример</vt:lpstr>
      <vt:lpstr>Словесная форма</vt:lpstr>
      <vt:lpstr>Программная форма</vt:lpstr>
      <vt:lpstr>Графическая форма</vt:lpstr>
      <vt:lpstr>Какой здесь приведен алгоритм?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 и его свойства</dc:title>
  <dc:creator>Люда</dc:creator>
  <cp:lastModifiedBy>Люда</cp:lastModifiedBy>
  <cp:revision>7</cp:revision>
  <dcterms:created xsi:type="dcterms:W3CDTF">2015-01-15T18:47:20Z</dcterms:created>
  <dcterms:modified xsi:type="dcterms:W3CDTF">2015-01-15T19:44:06Z</dcterms:modified>
</cp:coreProperties>
</file>