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25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7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B741E-9C27-4067-8C00-44D5BD1E40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E9B2-6CD5-423D-A06D-F1303AAECDC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E9B2-6CD5-423D-A06D-F1303AAECDC0}" type="slidenum">
              <a:rPr lang="ru-RU" smtClean="0"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037B6-C505-4962-A04A-A5BFEF8CB26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20EC-1CC1-46BB-8082-6FA04C5FA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037B6-C505-4962-A04A-A5BFEF8CB26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20EC-1CC1-46BB-8082-6FA04C5FA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037B6-C505-4962-A04A-A5BFEF8CB26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20EC-1CC1-46BB-8082-6FA04C5FA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037B6-C505-4962-A04A-A5BFEF8CB26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20EC-1CC1-46BB-8082-6FA04C5FA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037B6-C505-4962-A04A-A5BFEF8CB26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20EC-1CC1-46BB-8082-6FA04C5FA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037B6-C505-4962-A04A-A5BFEF8CB26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20EC-1CC1-46BB-8082-6FA04C5FA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037B6-C505-4962-A04A-A5BFEF8CB26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20EC-1CC1-46BB-8082-6FA04C5FA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037B6-C505-4962-A04A-A5BFEF8CB26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20EC-1CC1-46BB-8082-6FA04C5FA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037B6-C505-4962-A04A-A5BFEF8CB26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20EC-1CC1-46BB-8082-6FA04C5FA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037B6-C505-4962-A04A-A5BFEF8CB26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20EC-1CC1-46BB-8082-6FA04C5FA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037B6-C505-4962-A04A-A5BFEF8CB26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20EC-1CC1-46BB-8082-6FA04C5FA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037B6-C505-4962-A04A-A5BFEF8CB267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620EC-1CC1-46BB-8082-6FA04C5FAE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6000"/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132856"/>
            <a:ext cx="6624736" cy="1512168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7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Системы счисления</a:t>
            </a:r>
            <a:endParaRPr lang="ru-RU" sz="72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365104"/>
            <a:ext cx="3851920" cy="62292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Урок-путешествие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5"/>
          <p:cNvGrpSpPr/>
          <p:nvPr/>
        </p:nvGrpSpPr>
        <p:grpSpPr>
          <a:xfrm>
            <a:off x="0" y="1196752"/>
            <a:ext cx="9144000" cy="5400600"/>
            <a:chOff x="0" y="1196752"/>
            <a:chExt cx="9144000" cy="5400600"/>
          </a:xfrm>
        </p:grpSpPr>
        <p:sp>
          <p:nvSpPr>
            <p:cNvPr id="7" name="Овал 6"/>
            <p:cNvSpPr/>
            <p:nvPr/>
          </p:nvSpPr>
          <p:spPr>
            <a:xfrm>
              <a:off x="0" y="1196752"/>
              <a:ext cx="9144000" cy="5400600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20"/>
            <p:cNvGrpSpPr/>
            <p:nvPr/>
          </p:nvGrpSpPr>
          <p:grpSpPr>
            <a:xfrm>
              <a:off x="971600" y="1802796"/>
              <a:ext cx="7920880" cy="4146484"/>
              <a:chOff x="971600" y="1802796"/>
              <a:chExt cx="7920880" cy="4146484"/>
            </a:xfrm>
          </p:grpSpPr>
          <p:sp>
            <p:nvSpPr>
              <p:cNvPr id="9" name="Полилиния 8"/>
              <p:cNvSpPr/>
              <p:nvPr/>
            </p:nvSpPr>
            <p:spPr>
              <a:xfrm>
                <a:off x="971600" y="3356993"/>
                <a:ext cx="1584176" cy="1872207"/>
              </a:xfrm>
              <a:custGeom>
                <a:avLst/>
                <a:gdLst>
                  <a:gd name="connsiteX0" fmla="*/ 829455 w 1331626"/>
                  <a:gd name="connsiteY0" fmla="*/ 1633928 h 1633928"/>
                  <a:gd name="connsiteX1" fmla="*/ 409731 w 1331626"/>
                  <a:gd name="connsiteY1" fmla="*/ 1573967 h 1633928"/>
                  <a:gd name="connsiteX2" fmla="*/ 124918 w 1331626"/>
                  <a:gd name="connsiteY2" fmla="*/ 1439056 h 1633928"/>
                  <a:gd name="connsiteX3" fmla="*/ 34977 w 1331626"/>
                  <a:gd name="connsiteY3" fmla="*/ 1244184 h 1633928"/>
                  <a:gd name="connsiteX4" fmla="*/ 334780 w 1331626"/>
                  <a:gd name="connsiteY4" fmla="*/ 1124262 h 1633928"/>
                  <a:gd name="connsiteX5" fmla="*/ 739514 w 1331626"/>
                  <a:gd name="connsiteY5" fmla="*/ 974361 h 1633928"/>
                  <a:gd name="connsiteX6" fmla="*/ 784485 w 1331626"/>
                  <a:gd name="connsiteY6" fmla="*/ 854439 h 1633928"/>
                  <a:gd name="connsiteX7" fmla="*/ 634583 w 1331626"/>
                  <a:gd name="connsiteY7" fmla="*/ 749508 h 1633928"/>
                  <a:gd name="connsiteX8" fmla="*/ 694544 w 1331626"/>
                  <a:gd name="connsiteY8" fmla="*/ 629587 h 1633928"/>
                  <a:gd name="connsiteX9" fmla="*/ 634583 w 1331626"/>
                  <a:gd name="connsiteY9" fmla="*/ 404734 h 1633928"/>
                  <a:gd name="connsiteX10" fmla="*/ 1084288 w 1331626"/>
                  <a:gd name="connsiteY10" fmla="*/ 329784 h 1633928"/>
                  <a:gd name="connsiteX11" fmla="*/ 1309141 w 1331626"/>
                  <a:gd name="connsiteY11" fmla="*/ 269823 h 1633928"/>
                  <a:gd name="connsiteX12" fmla="*/ 1219200 w 1331626"/>
                  <a:gd name="connsiteY12" fmla="*/ 89941 h 1633928"/>
                  <a:gd name="connsiteX13" fmla="*/ 1219200 w 1331626"/>
                  <a:gd name="connsiteY13" fmla="*/ 0 h 1633928"/>
                  <a:gd name="connsiteX14" fmla="*/ 1219200 w 1331626"/>
                  <a:gd name="connsiteY14" fmla="*/ 0 h 1633928"/>
                  <a:gd name="connsiteX0" fmla="*/ 838391 w 1340562"/>
                  <a:gd name="connsiteY0" fmla="*/ 1633928 h 1633928"/>
                  <a:gd name="connsiteX1" fmla="*/ 418667 w 1340562"/>
                  <a:gd name="connsiteY1" fmla="*/ 1573967 h 1633928"/>
                  <a:gd name="connsiteX2" fmla="*/ 80237 w 1340562"/>
                  <a:gd name="connsiteY2" fmla="*/ 1475497 h 1633928"/>
                  <a:gd name="connsiteX3" fmla="*/ 43913 w 1340562"/>
                  <a:gd name="connsiteY3" fmla="*/ 1244184 h 1633928"/>
                  <a:gd name="connsiteX4" fmla="*/ 343716 w 1340562"/>
                  <a:gd name="connsiteY4" fmla="*/ 1124262 h 1633928"/>
                  <a:gd name="connsiteX5" fmla="*/ 748450 w 1340562"/>
                  <a:gd name="connsiteY5" fmla="*/ 974361 h 1633928"/>
                  <a:gd name="connsiteX6" fmla="*/ 793421 w 1340562"/>
                  <a:gd name="connsiteY6" fmla="*/ 854439 h 1633928"/>
                  <a:gd name="connsiteX7" fmla="*/ 643519 w 1340562"/>
                  <a:gd name="connsiteY7" fmla="*/ 749508 h 1633928"/>
                  <a:gd name="connsiteX8" fmla="*/ 703480 w 1340562"/>
                  <a:gd name="connsiteY8" fmla="*/ 629587 h 1633928"/>
                  <a:gd name="connsiteX9" fmla="*/ 643519 w 1340562"/>
                  <a:gd name="connsiteY9" fmla="*/ 404734 h 1633928"/>
                  <a:gd name="connsiteX10" fmla="*/ 1093224 w 1340562"/>
                  <a:gd name="connsiteY10" fmla="*/ 329784 h 1633928"/>
                  <a:gd name="connsiteX11" fmla="*/ 1318077 w 1340562"/>
                  <a:gd name="connsiteY11" fmla="*/ 269823 h 1633928"/>
                  <a:gd name="connsiteX12" fmla="*/ 1228136 w 1340562"/>
                  <a:gd name="connsiteY12" fmla="*/ 89941 h 1633928"/>
                  <a:gd name="connsiteX13" fmla="*/ 1228136 w 1340562"/>
                  <a:gd name="connsiteY13" fmla="*/ 0 h 1633928"/>
                  <a:gd name="connsiteX14" fmla="*/ 1228136 w 1340562"/>
                  <a:gd name="connsiteY14" fmla="*/ 0 h 1633928"/>
                  <a:gd name="connsiteX0" fmla="*/ 838391 w 1340562"/>
                  <a:gd name="connsiteY0" fmla="*/ 1633928 h 1717926"/>
                  <a:gd name="connsiteX1" fmla="*/ 440277 w 1340562"/>
                  <a:gd name="connsiteY1" fmla="*/ 1691521 h 1717926"/>
                  <a:gd name="connsiteX2" fmla="*/ 80237 w 1340562"/>
                  <a:gd name="connsiteY2" fmla="*/ 1475497 h 1717926"/>
                  <a:gd name="connsiteX3" fmla="*/ 43913 w 1340562"/>
                  <a:gd name="connsiteY3" fmla="*/ 1244184 h 1717926"/>
                  <a:gd name="connsiteX4" fmla="*/ 343716 w 1340562"/>
                  <a:gd name="connsiteY4" fmla="*/ 1124262 h 1717926"/>
                  <a:gd name="connsiteX5" fmla="*/ 748450 w 1340562"/>
                  <a:gd name="connsiteY5" fmla="*/ 974361 h 1717926"/>
                  <a:gd name="connsiteX6" fmla="*/ 793421 w 1340562"/>
                  <a:gd name="connsiteY6" fmla="*/ 854439 h 1717926"/>
                  <a:gd name="connsiteX7" fmla="*/ 643519 w 1340562"/>
                  <a:gd name="connsiteY7" fmla="*/ 749508 h 1717926"/>
                  <a:gd name="connsiteX8" fmla="*/ 703480 w 1340562"/>
                  <a:gd name="connsiteY8" fmla="*/ 629587 h 1717926"/>
                  <a:gd name="connsiteX9" fmla="*/ 643519 w 1340562"/>
                  <a:gd name="connsiteY9" fmla="*/ 404734 h 1717926"/>
                  <a:gd name="connsiteX10" fmla="*/ 1093224 w 1340562"/>
                  <a:gd name="connsiteY10" fmla="*/ 329784 h 1717926"/>
                  <a:gd name="connsiteX11" fmla="*/ 1318077 w 1340562"/>
                  <a:gd name="connsiteY11" fmla="*/ 269823 h 1717926"/>
                  <a:gd name="connsiteX12" fmla="*/ 1228136 w 1340562"/>
                  <a:gd name="connsiteY12" fmla="*/ 89941 h 1717926"/>
                  <a:gd name="connsiteX13" fmla="*/ 1228136 w 1340562"/>
                  <a:gd name="connsiteY13" fmla="*/ 0 h 1717926"/>
                  <a:gd name="connsiteX14" fmla="*/ 1228136 w 1340562"/>
                  <a:gd name="connsiteY14" fmla="*/ 0 h 1717926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748450 w 1340562"/>
                  <a:gd name="connsiteY5" fmla="*/ 974361 h 1645918"/>
                  <a:gd name="connsiteX6" fmla="*/ 793421 w 1340562"/>
                  <a:gd name="connsiteY6" fmla="*/ 854439 h 1645918"/>
                  <a:gd name="connsiteX7" fmla="*/ 643519 w 1340562"/>
                  <a:gd name="connsiteY7" fmla="*/ 749508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793421 w 1340562"/>
                  <a:gd name="connsiteY6" fmla="*/ 854439 h 1645918"/>
                  <a:gd name="connsiteX7" fmla="*/ 643519 w 1340562"/>
                  <a:gd name="connsiteY7" fmla="*/ 749508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872325 w 1340562"/>
                  <a:gd name="connsiteY6" fmla="*/ 971441 h 1645918"/>
                  <a:gd name="connsiteX7" fmla="*/ 643519 w 1340562"/>
                  <a:gd name="connsiteY7" fmla="*/ 749508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872325 w 1340562"/>
                  <a:gd name="connsiteY6" fmla="*/ 971441 h 1645918"/>
                  <a:gd name="connsiteX7" fmla="*/ 584293 w 1340562"/>
                  <a:gd name="connsiteY7" fmla="*/ 755417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872325 w 1340562"/>
                  <a:gd name="connsiteY6" fmla="*/ 971441 h 1645918"/>
                  <a:gd name="connsiteX7" fmla="*/ 584293 w 1340562"/>
                  <a:gd name="connsiteY7" fmla="*/ 755417 h 1645918"/>
                  <a:gd name="connsiteX8" fmla="*/ 728309 w 1340562"/>
                  <a:gd name="connsiteY8" fmla="*/ 611401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742607 h 1754597"/>
                  <a:gd name="connsiteX1" fmla="*/ 512285 w 1340562"/>
                  <a:gd name="connsiteY1" fmla="*/ 1728192 h 1754597"/>
                  <a:gd name="connsiteX2" fmla="*/ 80237 w 1340562"/>
                  <a:gd name="connsiteY2" fmla="*/ 1584176 h 1754597"/>
                  <a:gd name="connsiteX3" fmla="*/ 43913 w 1340562"/>
                  <a:gd name="connsiteY3" fmla="*/ 1352863 h 1754597"/>
                  <a:gd name="connsiteX4" fmla="*/ 343716 w 1340562"/>
                  <a:gd name="connsiteY4" fmla="*/ 1232941 h 1754597"/>
                  <a:gd name="connsiteX5" fmla="*/ 656301 w 1340562"/>
                  <a:gd name="connsiteY5" fmla="*/ 1080120 h 1754597"/>
                  <a:gd name="connsiteX6" fmla="*/ 872325 w 1340562"/>
                  <a:gd name="connsiteY6" fmla="*/ 1080120 h 1754597"/>
                  <a:gd name="connsiteX7" fmla="*/ 584293 w 1340562"/>
                  <a:gd name="connsiteY7" fmla="*/ 864096 h 1754597"/>
                  <a:gd name="connsiteX8" fmla="*/ 728309 w 1340562"/>
                  <a:gd name="connsiteY8" fmla="*/ 720080 h 1754597"/>
                  <a:gd name="connsiteX9" fmla="*/ 643519 w 1340562"/>
                  <a:gd name="connsiteY9" fmla="*/ 513413 h 1754597"/>
                  <a:gd name="connsiteX10" fmla="*/ 1093224 w 1340562"/>
                  <a:gd name="connsiteY10" fmla="*/ 438463 h 1754597"/>
                  <a:gd name="connsiteX11" fmla="*/ 1318077 w 1340562"/>
                  <a:gd name="connsiteY11" fmla="*/ 378502 h 1754597"/>
                  <a:gd name="connsiteX12" fmla="*/ 1228136 w 1340562"/>
                  <a:gd name="connsiteY12" fmla="*/ 198620 h 1754597"/>
                  <a:gd name="connsiteX13" fmla="*/ 1228136 w 1340562"/>
                  <a:gd name="connsiteY13" fmla="*/ 108679 h 1754597"/>
                  <a:gd name="connsiteX14" fmla="*/ 1088349 w 1340562"/>
                  <a:gd name="connsiteY14" fmla="*/ 0 h 1754597"/>
                  <a:gd name="connsiteX0" fmla="*/ 838391 w 1318890"/>
                  <a:gd name="connsiteY0" fmla="*/ 1742607 h 1754597"/>
                  <a:gd name="connsiteX1" fmla="*/ 512285 w 1318890"/>
                  <a:gd name="connsiteY1" fmla="*/ 1728192 h 1754597"/>
                  <a:gd name="connsiteX2" fmla="*/ 80237 w 1318890"/>
                  <a:gd name="connsiteY2" fmla="*/ 1584176 h 1754597"/>
                  <a:gd name="connsiteX3" fmla="*/ 43913 w 1318890"/>
                  <a:gd name="connsiteY3" fmla="*/ 1352863 h 1754597"/>
                  <a:gd name="connsiteX4" fmla="*/ 343716 w 1318890"/>
                  <a:gd name="connsiteY4" fmla="*/ 1232941 h 1754597"/>
                  <a:gd name="connsiteX5" fmla="*/ 656301 w 1318890"/>
                  <a:gd name="connsiteY5" fmla="*/ 1080120 h 1754597"/>
                  <a:gd name="connsiteX6" fmla="*/ 872325 w 1318890"/>
                  <a:gd name="connsiteY6" fmla="*/ 1080120 h 1754597"/>
                  <a:gd name="connsiteX7" fmla="*/ 584293 w 1318890"/>
                  <a:gd name="connsiteY7" fmla="*/ 864096 h 1754597"/>
                  <a:gd name="connsiteX8" fmla="*/ 728309 w 1318890"/>
                  <a:gd name="connsiteY8" fmla="*/ 720080 h 1754597"/>
                  <a:gd name="connsiteX9" fmla="*/ 643519 w 1318890"/>
                  <a:gd name="connsiteY9" fmla="*/ 513413 h 1754597"/>
                  <a:gd name="connsiteX10" fmla="*/ 1093224 w 1318890"/>
                  <a:gd name="connsiteY10" fmla="*/ 438463 h 1754597"/>
                  <a:gd name="connsiteX11" fmla="*/ 1318077 w 1318890"/>
                  <a:gd name="connsiteY11" fmla="*/ 378502 h 1754597"/>
                  <a:gd name="connsiteX12" fmla="*/ 1088349 w 1318890"/>
                  <a:gd name="connsiteY12" fmla="*/ 144017 h 1754597"/>
                  <a:gd name="connsiteX13" fmla="*/ 1228136 w 1318890"/>
                  <a:gd name="connsiteY13" fmla="*/ 108679 h 1754597"/>
                  <a:gd name="connsiteX14" fmla="*/ 1088349 w 1318890"/>
                  <a:gd name="connsiteY14" fmla="*/ 0 h 175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8890" h="1754597">
                    <a:moveTo>
                      <a:pt x="838391" y="1742607"/>
                    </a:moveTo>
                    <a:cubicBezTo>
                      <a:pt x="687240" y="1728866"/>
                      <a:pt x="638644" y="1754597"/>
                      <a:pt x="512285" y="1728192"/>
                    </a:cubicBezTo>
                    <a:cubicBezTo>
                      <a:pt x="385926" y="1701787"/>
                      <a:pt x="158299" y="1646731"/>
                      <a:pt x="80237" y="1584176"/>
                    </a:cubicBezTo>
                    <a:cubicBezTo>
                      <a:pt x="2175" y="1521621"/>
                      <a:pt x="0" y="1411402"/>
                      <a:pt x="43913" y="1352863"/>
                    </a:cubicBezTo>
                    <a:cubicBezTo>
                      <a:pt x="87826" y="1294324"/>
                      <a:pt x="241651" y="1278398"/>
                      <a:pt x="343716" y="1232941"/>
                    </a:cubicBezTo>
                    <a:cubicBezTo>
                      <a:pt x="445781" y="1187484"/>
                      <a:pt x="568200" y="1105590"/>
                      <a:pt x="656301" y="1080120"/>
                    </a:cubicBezTo>
                    <a:cubicBezTo>
                      <a:pt x="744403" y="1054650"/>
                      <a:pt x="884326" y="1116124"/>
                      <a:pt x="872325" y="1080120"/>
                    </a:cubicBezTo>
                    <a:cubicBezTo>
                      <a:pt x="860324" y="1044116"/>
                      <a:pt x="608296" y="924103"/>
                      <a:pt x="584293" y="864096"/>
                    </a:cubicBezTo>
                    <a:cubicBezTo>
                      <a:pt x="560290" y="804089"/>
                      <a:pt x="718438" y="778527"/>
                      <a:pt x="728309" y="720080"/>
                    </a:cubicBezTo>
                    <a:cubicBezTo>
                      <a:pt x="738180" y="661633"/>
                      <a:pt x="582700" y="560349"/>
                      <a:pt x="643519" y="513413"/>
                    </a:cubicBezTo>
                    <a:cubicBezTo>
                      <a:pt x="704338" y="466477"/>
                      <a:pt x="980798" y="460948"/>
                      <a:pt x="1093224" y="438463"/>
                    </a:cubicBezTo>
                    <a:cubicBezTo>
                      <a:pt x="1205650" y="415978"/>
                      <a:pt x="1318890" y="427576"/>
                      <a:pt x="1318077" y="378502"/>
                    </a:cubicBezTo>
                    <a:cubicBezTo>
                      <a:pt x="1317265" y="329428"/>
                      <a:pt x="1103339" y="188987"/>
                      <a:pt x="1088349" y="144017"/>
                    </a:cubicBezTo>
                    <a:cubicBezTo>
                      <a:pt x="1073359" y="99047"/>
                      <a:pt x="1228136" y="132682"/>
                      <a:pt x="1228136" y="108679"/>
                    </a:cubicBezTo>
                    <a:cubicBezTo>
                      <a:pt x="1228136" y="84676"/>
                      <a:pt x="1134945" y="36226"/>
                      <a:pt x="1088349" y="0"/>
                    </a:cubicBez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3057993" y="2413416"/>
                <a:ext cx="3492709" cy="981856"/>
              </a:xfrm>
              <a:custGeom>
                <a:avLst/>
                <a:gdLst>
                  <a:gd name="connsiteX0" fmla="*/ 0 w 3492709"/>
                  <a:gd name="connsiteY0" fmla="*/ 539646 h 981856"/>
                  <a:gd name="connsiteX1" fmla="*/ 299804 w 3492709"/>
                  <a:gd name="connsiteY1" fmla="*/ 449705 h 981856"/>
                  <a:gd name="connsiteX2" fmla="*/ 734518 w 3492709"/>
                  <a:gd name="connsiteY2" fmla="*/ 584617 h 981856"/>
                  <a:gd name="connsiteX3" fmla="*/ 1229194 w 3492709"/>
                  <a:gd name="connsiteY3" fmla="*/ 914400 h 981856"/>
                  <a:gd name="connsiteX4" fmla="*/ 1663909 w 3492709"/>
                  <a:gd name="connsiteY4" fmla="*/ 974361 h 981856"/>
                  <a:gd name="connsiteX5" fmla="*/ 2173574 w 3492709"/>
                  <a:gd name="connsiteY5" fmla="*/ 959371 h 981856"/>
                  <a:gd name="connsiteX6" fmla="*/ 2563318 w 3492709"/>
                  <a:gd name="connsiteY6" fmla="*/ 884420 h 981856"/>
                  <a:gd name="connsiteX7" fmla="*/ 3043004 w 3492709"/>
                  <a:gd name="connsiteY7" fmla="*/ 614597 h 981856"/>
                  <a:gd name="connsiteX8" fmla="*/ 3342807 w 3492709"/>
                  <a:gd name="connsiteY8" fmla="*/ 209863 h 981856"/>
                  <a:gd name="connsiteX9" fmla="*/ 3492709 w 3492709"/>
                  <a:gd name="connsiteY9" fmla="*/ 0 h 981856"/>
                  <a:gd name="connsiteX0" fmla="*/ 0 w 3492709"/>
                  <a:gd name="connsiteY0" fmla="*/ 539646 h 981856"/>
                  <a:gd name="connsiteX1" fmla="*/ 299804 w 3492709"/>
                  <a:gd name="connsiteY1" fmla="*/ 449705 h 981856"/>
                  <a:gd name="connsiteX2" fmla="*/ 649911 w 3492709"/>
                  <a:gd name="connsiteY2" fmla="*/ 655544 h 981856"/>
                  <a:gd name="connsiteX3" fmla="*/ 1229194 w 3492709"/>
                  <a:gd name="connsiteY3" fmla="*/ 914400 h 981856"/>
                  <a:gd name="connsiteX4" fmla="*/ 1663909 w 3492709"/>
                  <a:gd name="connsiteY4" fmla="*/ 974361 h 981856"/>
                  <a:gd name="connsiteX5" fmla="*/ 2173574 w 3492709"/>
                  <a:gd name="connsiteY5" fmla="*/ 959371 h 981856"/>
                  <a:gd name="connsiteX6" fmla="*/ 2563318 w 3492709"/>
                  <a:gd name="connsiteY6" fmla="*/ 884420 h 981856"/>
                  <a:gd name="connsiteX7" fmla="*/ 3043004 w 3492709"/>
                  <a:gd name="connsiteY7" fmla="*/ 614597 h 981856"/>
                  <a:gd name="connsiteX8" fmla="*/ 3342807 w 3492709"/>
                  <a:gd name="connsiteY8" fmla="*/ 209863 h 981856"/>
                  <a:gd name="connsiteX9" fmla="*/ 3492709 w 3492709"/>
                  <a:gd name="connsiteY9" fmla="*/ 0 h 981856"/>
                  <a:gd name="connsiteX0" fmla="*/ 0 w 3492709"/>
                  <a:gd name="connsiteY0" fmla="*/ 539646 h 981856"/>
                  <a:gd name="connsiteX1" fmla="*/ 299804 w 3492709"/>
                  <a:gd name="connsiteY1" fmla="*/ 449705 h 981856"/>
                  <a:gd name="connsiteX2" fmla="*/ 649911 w 3492709"/>
                  <a:gd name="connsiteY2" fmla="*/ 655544 h 981856"/>
                  <a:gd name="connsiteX3" fmla="*/ 1229194 w 3492709"/>
                  <a:gd name="connsiteY3" fmla="*/ 914400 h 981856"/>
                  <a:gd name="connsiteX4" fmla="*/ 1663909 w 3492709"/>
                  <a:gd name="connsiteY4" fmla="*/ 974361 h 981856"/>
                  <a:gd name="connsiteX5" fmla="*/ 2173574 w 3492709"/>
                  <a:gd name="connsiteY5" fmla="*/ 959371 h 981856"/>
                  <a:gd name="connsiteX6" fmla="*/ 2563318 w 3492709"/>
                  <a:gd name="connsiteY6" fmla="*/ 884420 h 981856"/>
                  <a:gd name="connsiteX7" fmla="*/ 3098183 w 3492709"/>
                  <a:gd name="connsiteY7" fmla="*/ 799560 h 981856"/>
                  <a:gd name="connsiteX8" fmla="*/ 3342807 w 3492709"/>
                  <a:gd name="connsiteY8" fmla="*/ 209863 h 981856"/>
                  <a:gd name="connsiteX9" fmla="*/ 3492709 w 3492709"/>
                  <a:gd name="connsiteY9" fmla="*/ 0 h 981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92709" h="981856">
                    <a:moveTo>
                      <a:pt x="0" y="539646"/>
                    </a:moveTo>
                    <a:cubicBezTo>
                      <a:pt x="88692" y="490928"/>
                      <a:pt x="191485" y="430389"/>
                      <a:pt x="299804" y="449705"/>
                    </a:cubicBezTo>
                    <a:cubicBezTo>
                      <a:pt x="408123" y="469021"/>
                      <a:pt x="495013" y="578095"/>
                      <a:pt x="649911" y="655544"/>
                    </a:cubicBezTo>
                    <a:cubicBezTo>
                      <a:pt x="804809" y="732993"/>
                      <a:pt x="1060194" y="861264"/>
                      <a:pt x="1229194" y="914400"/>
                    </a:cubicBezTo>
                    <a:cubicBezTo>
                      <a:pt x="1398194" y="967536"/>
                      <a:pt x="1506512" y="966866"/>
                      <a:pt x="1663909" y="974361"/>
                    </a:cubicBezTo>
                    <a:cubicBezTo>
                      <a:pt x="1821306" y="981856"/>
                      <a:pt x="2023673" y="974361"/>
                      <a:pt x="2173574" y="959371"/>
                    </a:cubicBezTo>
                    <a:cubicBezTo>
                      <a:pt x="2323475" y="944381"/>
                      <a:pt x="2409217" y="911055"/>
                      <a:pt x="2563318" y="884420"/>
                    </a:cubicBezTo>
                    <a:cubicBezTo>
                      <a:pt x="2717420" y="857785"/>
                      <a:pt x="2968268" y="911986"/>
                      <a:pt x="3098183" y="799560"/>
                    </a:cubicBezTo>
                    <a:cubicBezTo>
                      <a:pt x="3228098" y="687134"/>
                      <a:pt x="3277053" y="343123"/>
                      <a:pt x="3342807" y="209863"/>
                    </a:cubicBezTo>
                    <a:cubicBezTo>
                      <a:pt x="3408561" y="76603"/>
                      <a:pt x="3455233" y="53715"/>
                      <a:pt x="3492709" y="0"/>
                    </a:cubicBez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Круглая лента лицом вверх 10"/>
              <p:cNvSpPr/>
              <p:nvPr/>
            </p:nvSpPr>
            <p:spPr>
              <a:xfrm>
                <a:off x="5364088" y="1802796"/>
                <a:ext cx="2664296" cy="864096"/>
              </a:xfrm>
              <a:prstGeom prst="ellipseRibbon2">
                <a:avLst>
                  <a:gd name="adj1" fmla="val 25000"/>
                  <a:gd name="adj2" fmla="val 62378"/>
                  <a:gd name="adj3" fmla="val 15970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РЕШАЙКА</a:t>
                </a:r>
                <a:endParaRPr lang="ru-RU" dirty="0"/>
              </a:p>
            </p:txBody>
          </p:sp>
          <p:sp>
            <p:nvSpPr>
              <p:cNvPr id="12" name="Круглая лента лицом вверх 11"/>
              <p:cNvSpPr/>
              <p:nvPr/>
            </p:nvSpPr>
            <p:spPr>
              <a:xfrm>
                <a:off x="1187624" y="2924944"/>
                <a:ext cx="2664296" cy="864096"/>
              </a:xfrm>
              <a:prstGeom prst="ellipseRibbon2">
                <a:avLst>
                  <a:gd name="adj1" fmla="val 31940"/>
                  <a:gd name="adj2" fmla="val 66879"/>
                  <a:gd name="adj3" fmla="val 19083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СМЕКАЛКА</a:t>
                </a:r>
                <a:endParaRPr lang="ru-RU" dirty="0"/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>
                <a:off x="6430781" y="2348880"/>
                <a:ext cx="1418134" cy="1847669"/>
              </a:xfrm>
              <a:custGeom>
                <a:avLst/>
                <a:gdLst>
                  <a:gd name="connsiteX0" fmla="*/ 524656 w 1396584"/>
                  <a:gd name="connsiteY0" fmla="*/ 0 h 1726367"/>
                  <a:gd name="connsiteX1" fmla="*/ 989351 w 1396584"/>
                  <a:gd name="connsiteY1" fmla="*/ 344774 h 1726367"/>
                  <a:gd name="connsiteX2" fmla="*/ 1184223 w 1396584"/>
                  <a:gd name="connsiteY2" fmla="*/ 689548 h 1726367"/>
                  <a:gd name="connsiteX3" fmla="*/ 1334125 w 1396584"/>
                  <a:gd name="connsiteY3" fmla="*/ 1289154 h 1726367"/>
                  <a:gd name="connsiteX4" fmla="*/ 809469 w 1396584"/>
                  <a:gd name="connsiteY4" fmla="*/ 1678898 h 1726367"/>
                  <a:gd name="connsiteX5" fmla="*/ 299804 w 1396584"/>
                  <a:gd name="connsiteY5" fmla="*/ 1573967 h 1726367"/>
                  <a:gd name="connsiteX6" fmla="*/ 0 w 1396584"/>
                  <a:gd name="connsiteY6" fmla="*/ 1528997 h 1726367"/>
                  <a:gd name="connsiteX7" fmla="*/ 0 w 1396584"/>
                  <a:gd name="connsiteY7" fmla="*/ 1528997 h 1726367"/>
                  <a:gd name="connsiteX8" fmla="*/ 0 w 1396584"/>
                  <a:gd name="connsiteY8" fmla="*/ 1528997 h 1726367"/>
                  <a:gd name="connsiteX0" fmla="*/ 524656 w 1417475"/>
                  <a:gd name="connsiteY0" fmla="*/ 0 h 1726367"/>
                  <a:gd name="connsiteX1" fmla="*/ 989351 w 1417475"/>
                  <a:gd name="connsiteY1" fmla="*/ 344774 h 1726367"/>
                  <a:gd name="connsiteX2" fmla="*/ 1309572 w 1417475"/>
                  <a:gd name="connsiteY2" fmla="*/ 667591 h 1726367"/>
                  <a:gd name="connsiteX3" fmla="*/ 1334125 w 1417475"/>
                  <a:gd name="connsiteY3" fmla="*/ 1289154 h 1726367"/>
                  <a:gd name="connsiteX4" fmla="*/ 809469 w 1417475"/>
                  <a:gd name="connsiteY4" fmla="*/ 1678898 h 1726367"/>
                  <a:gd name="connsiteX5" fmla="*/ 299804 w 1417475"/>
                  <a:gd name="connsiteY5" fmla="*/ 1573967 h 1726367"/>
                  <a:gd name="connsiteX6" fmla="*/ 0 w 1417475"/>
                  <a:gd name="connsiteY6" fmla="*/ 1528997 h 1726367"/>
                  <a:gd name="connsiteX7" fmla="*/ 0 w 1417475"/>
                  <a:gd name="connsiteY7" fmla="*/ 1528997 h 1726367"/>
                  <a:gd name="connsiteX8" fmla="*/ 0 w 1417475"/>
                  <a:gd name="connsiteY8" fmla="*/ 1528997 h 1726367"/>
                  <a:gd name="connsiteX0" fmla="*/ 524656 w 1418134"/>
                  <a:gd name="connsiteY0" fmla="*/ 0 h 1723172"/>
                  <a:gd name="connsiteX1" fmla="*/ 989351 w 1418134"/>
                  <a:gd name="connsiteY1" fmla="*/ 344774 h 1723172"/>
                  <a:gd name="connsiteX2" fmla="*/ 1309572 w 1418134"/>
                  <a:gd name="connsiteY2" fmla="*/ 667591 h 1723172"/>
                  <a:gd name="connsiteX3" fmla="*/ 1334125 w 1418134"/>
                  <a:gd name="connsiteY3" fmla="*/ 1289154 h 1723172"/>
                  <a:gd name="connsiteX4" fmla="*/ 805516 w 1418134"/>
                  <a:gd name="connsiteY4" fmla="*/ 1675703 h 1723172"/>
                  <a:gd name="connsiteX5" fmla="*/ 299804 w 1418134"/>
                  <a:gd name="connsiteY5" fmla="*/ 1573967 h 1723172"/>
                  <a:gd name="connsiteX6" fmla="*/ 0 w 1418134"/>
                  <a:gd name="connsiteY6" fmla="*/ 1528997 h 1723172"/>
                  <a:gd name="connsiteX7" fmla="*/ 0 w 1418134"/>
                  <a:gd name="connsiteY7" fmla="*/ 1528997 h 1723172"/>
                  <a:gd name="connsiteX8" fmla="*/ 0 w 1418134"/>
                  <a:gd name="connsiteY8" fmla="*/ 1528997 h 1723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18134" h="1723172">
                    <a:moveTo>
                      <a:pt x="524656" y="0"/>
                    </a:moveTo>
                    <a:cubicBezTo>
                      <a:pt x="702039" y="114924"/>
                      <a:pt x="858532" y="233509"/>
                      <a:pt x="989351" y="344774"/>
                    </a:cubicBezTo>
                    <a:cubicBezTo>
                      <a:pt x="1120170" y="456039"/>
                      <a:pt x="1252110" y="510194"/>
                      <a:pt x="1309572" y="667591"/>
                    </a:cubicBezTo>
                    <a:cubicBezTo>
                      <a:pt x="1367034" y="824988"/>
                      <a:pt x="1418134" y="1121135"/>
                      <a:pt x="1334125" y="1289154"/>
                    </a:cubicBezTo>
                    <a:cubicBezTo>
                      <a:pt x="1250116" y="1457173"/>
                      <a:pt x="977903" y="1628234"/>
                      <a:pt x="805516" y="1675703"/>
                    </a:cubicBezTo>
                    <a:cubicBezTo>
                      <a:pt x="633129" y="1723172"/>
                      <a:pt x="434057" y="1598418"/>
                      <a:pt x="299804" y="1573967"/>
                    </a:cubicBezTo>
                    <a:cubicBezTo>
                      <a:pt x="165551" y="1549516"/>
                      <a:pt x="0" y="1528997"/>
                      <a:pt x="0" y="1528997"/>
                    </a:cubicBezTo>
                    <a:lnTo>
                      <a:pt x="0" y="1528997"/>
                    </a:lnTo>
                    <a:lnTo>
                      <a:pt x="0" y="1528997"/>
                    </a:ln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>
                <a:off x="4978435" y="4122296"/>
                <a:ext cx="2441694" cy="1797306"/>
              </a:xfrm>
              <a:custGeom>
                <a:avLst/>
                <a:gdLst>
                  <a:gd name="connsiteX0" fmla="*/ 159894 w 2153586"/>
                  <a:gd name="connsiteY0" fmla="*/ 0 h 1823803"/>
                  <a:gd name="connsiteX1" fmla="*/ 9993 w 2153586"/>
                  <a:gd name="connsiteY1" fmla="*/ 344774 h 1823803"/>
                  <a:gd name="connsiteX2" fmla="*/ 219855 w 2153586"/>
                  <a:gd name="connsiteY2" fmla="*/ 779488 h 1823803"/>
                  <a:gd name="connsiteX3" fmla="*/ 399737 w 2153586"/>
                  <a:gd name="connsiteY3" fmla="*/ 1678898 h 1823803"/>
                  <a:gd name="connsiteX4" fmla="*/ 1479029 w 2153586"/>
                  <a:gd name="connsiteY4" fmla="*/ 1648918 h 1823803"/>
                  <a:gd name="connsiteX5" fmla="*/ 2153586 w 2153586"/>
                  <a:gd name="connsiteY5" fmla="*/ 1049311 h 1823803"/>
                  <a:gd name="connsiteX6" fmla="*/ 2153586 w 2153586"/>
                  <a:gd name="connsiteY6" fmla="*/ 1049311 h 1823803"/>
                  <a:gd name="connsiteX0" fmla="*/ 211517 w 2205209"/>
                  <a:gd name="connsiteY0" fmla="*/ 0 h 1805238"/>
                  <a:gd name="connsiteX1" fmla="*/ 61616 w 2205209"/>
                  <a:gd name="connsiteY1" fmla="*/ 344774 h 1805238"/>
                  <a:gd name="connsiteX2" fmla="*/ 581214 w 2205209"/>
                  <a:gd name="connsiteY2" fmla="*/ 890880 h 1805238"/>
                  <a:gd name="connsiteX3" fmla="*/ 451360 w 2205209"/>
                  <a:gd name="connsiteY3" fmla="*/ 1678898 h 1805238"/>
                  <a:gd name="connsiteX4" fmla="*/ 1530652 w 2205209"/>
                  <a:gd name="connsiteY4" fmla="*/ 1648918 h 1805238"/>
                  <a:gd name="connsiteX5" fmla="*/ 2205209 w 2205209"/>
                  <a:gd name="connsiteY5" fmla="*/ 1049311 h 1805238"/>
                  <a:gd name="connsiteX6" fmla="*/ 2205209 w 2205209"/>
                  <a:gd name="connsiteY6" fmla="*/ 1049311 h 1805238"/>
                  <a:gd name="connsiteX0" fmla="*/ 411998 w 2405690"/>
                  <a:gd name="connsiteY0" fmla="*/ 0 h 1805238"/>
                  <a:gd name="connsiteX1" fmla="*/ 61616 w 2405690"/>
                  <a:gd name="connsiteY1" fmla="*/ 314816 h 1805238"/>
                  <a:gd name="connsiteX2" fmla="*/ 781695 w 2405690"/>
                  <a:gd name="connsiteY2" fmla="*/ 890880 h 1805238"/>
                  <a:gd name="connsiteX3" fmla="*/ 651841 w 2405690"/>
                  <a:gd name="connsiteY3" fmla="*/ 1678898 h 1805238"/>
                  <a:gd name="connsiteX4" fmla="*/ 1731133 w 2405690"/>
                  <a:gd name="connsiteY4" fmla="*/ 1648918 h 1805238"/>
                  <a:gd name="connsiteX5" fmla="*/ 2405690 w 2405690"/>
                  <a:gd name="connsiteY5" fmla="*/ 1049311 h 1805238"/>
                  <a:gd name="connsiteX6" fmla="*/ 2405690 w 2405690"/>
                  <a:gd name="connsiteY6" fmla="*/ 1049311 h 1805238"/>
                  <a:gd name="connsiteX0" fmla="*/ 436001 w 2429693"/>
                  <a:gd name="connsiteY0" fmla="*/ 0 h 1817239"/>
                  <a:gd name="connsiteX1" fmla="*/ 85619 w 2429693"/>
                  <a:gd name="connsiteY1" fmla="*/ 314816 h 1817239"/>
                  <a:gd name="connsiteX2" fmla="*/ 949715 w 2429693"/>
                  <a:gd name="connsiteY2" fmla="*/ 818872 h 1817239"/>
                  <a:gd name="connsiteX3" fmla="*/ 675844 w 2429693"/>
                  <a:gd name="connsiteY3" fmla="*/ 1678898 h 1817239"/>
                  <a:gd name="connsiteX4" fmla="*/ 1755136 w 2429693"/>
                  <a:gd name="connsiteY4" fmla="*/ 1648918 h 1817239"/>
                  <a:gd name="connsiteX5" fmla="*/ 2429693 w 2429693"/>
                  <a:gd name="connsiteY5" fmla="*/ 1049311 h 1817239"/>
                  <a:gd name="connsiteX6" fmla="*/ 2429693 w 2429693"/>
                  <a:gd name="connsiteY6" fmla="*/ 1049311 h 1817239"/>
                  <a:gd name="connsiteX0" fmla="*/ 436001 w 2429693"/>
                  <a:gd name="connsiteY0" fmla="*/ 0 h 1821309"/>
                  <a:gd name="connsiteX1" fmla="*/ 85619 w 2429693"/>
                  <a:gd name="connsiteY1" fmla="*/ 314816 h 1821309"/>
                  <a:gd name="connsiteX2" fmla="*/ 949715 w 2429693"/>
                  <a:gd name="connsiteY2" fmla="*/ 818872 h 1821309"/>
                  <a:gd name="connsiteX3" fmla="*/ 949716 w 2429693"/>
                  <a:gd name="connsiteY3" fmla="*/ 1682968 h 1821309"/>
                  <a:gd name="connsiteX4" fmla="*/ 1755136 w 2429693"/>
                  <a:gd name="connsiteY4" fmla="*/ 1648918 h 1821309"/>
                  <a:gd name="connsiteX5" fmla="*/ 2429693 w 2429693"/>
                  <a:gd name="connsiteY5" fmla="*/ 1049311 h 1821309"/>
                  <a:gd name="connsiteX6" fmla="*/ 2429693 w 2429693"/>
                  <a:gd name="connsiteY6" fmla="*/ 1049311 h 1821309"/>
                  <a:gd name="connsiteX0" fmla="*/ 448002 w 2441694"/>
                  <a:gd name="connsiteY0" fmla="*/ 0 h 1797306"/>
                  <a:gd name="connsiteX1" fmla="*/ 97620 w 2441694"/>
                  <a:gd name="connsiteY1" fmla="*/ 314816 h 1797306"/>
                  <a:gd name="connsiteX2" fmla="*/ 1033725 w 2441694"/>
                  <a:gd name="connsiteY2" fmla="*/ 962888 h 1797306"/>
                  <a:gd name="connsiteX3" fmla="*/ 961717 w 2441694"/>
                  <a:gd name="connsiteY3" fmla="*/ 1682968 h 1797306"/>
                  <a:gd name="connsiteX4" fmla="*/ 1767137 w 2441694"/>
                  <a:gd name="connsiteY4" fmla="*/ 1648918 h 1797306"/>
                  <a:gd name="connsiteX5" fmla="*/ 2441694 w 2441694"/>
                  <a:gd name="connsiteY5" fmla="*/ 1049311 h 1797306"/>
                  <a:gd name="connsiteX6" fmla="*/ 2441694 w 2441694"/>
                  <a:gd name="connsiteY6" fmla="*/ 1049311 h 1797306"/>
                  <a:gd name="connsiteX0" fmla="*/ 448002 w 2441694"/>
                  <a:gd name="connsiteY0" fmla="*/ 0 h 1797306"/>
                  <a:gd name="connsiteX1" fmla="*/ 97620 w 2441694"/>
                  <a:gd name="connsiteY1" fmla="*/ 314816 h 1797306"/>
                  <a:gd name="connsiteX2" fmla="*/ 1033725 w 2441694"/>
                  <a:gd name="connsiteY2" fmla="*/ 962888 h 1797306"/>
                  <a:gd name="connsiteX3" fmla="*/ 817701 w 2441694"/>
                  <a:gd name="connsiteY3" fmla="*/ 1682968 h 1797306"/>
                  <a:gd name="connsiteX4" fmla="*/ 1767137 w 2441694"/>
                  <a:gd name="connsiteY4" fmla="*/ 1648918 h 1797306"/>
                  <a:gd name="connsiteX5" fmla="*/ 2441694 w 2441694"/>
                  <a:gd name="connsiteY5" fmla="*/ 1049311 h 1797306"/>
                  <a:gd name="connsiteX6" fmla="*/ 2441694 w 2441694"/>
                  <a:gd name="connsiteY6" fmla="*/ 1049311 h 179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1694" h="1797306">
                    <a:moveTo>
                      <a:pt x="448002" y="0"/>
                    </a:moveTo>
                    <a:cubicBezTo>
                      <a:pt x="368055" y="107429"/>
                      <a:pt x="0" y="154335"/>
                      <a:pt x="97620" y="314816"/>
                    </a:cubicBezTo>
                    <a:cubicBezTo>
                      <a:pt x="195240" y="475297"/>
                      <a:pt x="913712" y="734863"/>
                      <a:pt x="1033725" y="962888"/>
                    </a:cubicBezTo>
                    <a:cubicBezTo>
                      <a:pt x="1153738" y="1190913"/>
                      <a:pt x="695466" y="1568630"/>
                      <a:pt x="817701" y="1682968"/>
                    </a:cubicBezTo>
                    <a:cubicBezTo>
                      <a:pt x="939936" y="1797306"/>
                      <a:pt x="1496472" y="1754527"/>
                      <a:pt x="1767137" y="1648918"/>
                    </a:cubicBezTo>
                    <a:cubicBezTo>
                      <a:pt x="2037802" y="1543309"/>
                      <a:pt x="2441694" y="1049311"/>
                      <a:pt x="2441694" y="1049311"/>
                    </a:cubicBezTo>
                    <a:lnTo>
                      <a:pt x="2441694" y="1049311"/>
                    </a:ln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Круглая лента лицом вверх 14"/>
              <p:cNvSpPr/>
              <p:nvPr/>
            </p:nvSpPr>
            <p:spPr>
              <a:xfrm>
                <a:off x="6012160" y="4581128"/>
                <a:ext cx="2880320" cy="936104"/>
              </a:xfrm>
              <a:prstGeom prst="ellipseRibbon2">
                <a:avLst>
                  <a:gd name="adj1" fmla="val 25000"/>
                  <a:gd name="adj2" fmla="val 63503"/>
                  <a:gd name="adj3" fmla="val 12500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УЗНАЙКА</a:t>
                </a:r>
                <a:endParaRPr lang="ru-RU" dirty="0"/>
              </a:p>
            </p:txBody>
          </p:sp>
          <p:sp>
            <p:nvSpPr>
              <p:cNvPr id="16" name="Круглая лента лицом вверх 15"/>
              <p:cNvSpPr/>
              <p:nvPr/>
            </p:nvSpPr>
            <p:spPr>
              <a:xfrm>
                <a:off x="4139952" y="3501008"/>
                <a:ext cx="2664296" cy="864096"/>
              </a:xfrm>
              <a:prstGeom prst="ellipseRibbon2">
                <a:avLst>
                  <a:gd name="adj1" fmla="val 25000"/>
                  <a:gd name="adj2" fmla="val 65754"/>
                  <a:gd name="adj3" fmla="val 12500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ТВОРЧЕСКАЯ</a:t>
                </a:r>
                <a:endParaRPr lang="ru-RU" dirty="0"/>
              </a:p>
            </p:txBody>
          </p:sp>
          <p:sp>
            <p:nvSpPr>
              <p:cNvPr id="17" name="Круглая лента лицом вверх 16"/>
              <p:cNvSpPr/>
              <p:nvPr/>
            </p:nvSpPr>
            <p:spPr>
              <a:xfrm>
                <a:off x="1259632" y="5085184"/>
                <a:ext cx="2664296" cy="864096"/>
              </a:xfrm>
              <a:prstGeom prst="ellipseRibbon2">
                <a:avLst/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СТАРТ</a:t>
                </a:r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Поезд отправляется</a:t>
            </a:r>
            <a:endParaRPr lang="ru-RU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8" name="Рисунок 17" descr="п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691680" y="2204864"/>
            <a:ext cx="1743075" cy="819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2088231"/>
          </a:xfrm>
        </p:spPr>
        <p:txBody>
          <a:bodyPr>
            <a:noAutofit/>
          </a:bodyPr>
          <a:lstStyle/>
          <a:p>
            <a:pPr marL="0" indent="539750" algn="just">
              <a:buNone/>
            </a:pPr>
            <a:r>
              <a:rPr lang="ru-RU" dirty="0" smtClean="0"/>
              <a:t>Один мудрец писал: «Мне 33 года. Моей матери 124 года, а отцу 131 год. Вместе нам 343 года». Какую систему счисления использовал мудрец и сколько ему лет? </a:t>
            </a:r>
            <a:endParaRPr lang="ru-RU" dirty="0"/>
          </a:p>
        </p:txBody>
      </p:sp>
      <p:sp>
        <p:nvSpPr>
          <p:cNvPr id="4" name="Лента лицом вверх 3"/>
          <p:cNvSpPr/>
          <p:nvPr/>
        </p:nvSpPr>
        <p:spPr>
          <a:xfrm>
            <a:off x="395536" y="83710"/>
            <a:ext cx="8136904" cy="1512168"/>
          </a:xfrm>
          <a:prstGeom prst="ribbon2">
            <a:avLst>
              <a:gd name="adj1" fmla="val 12993"/>
              <a:gd name="adj2" fmla="val 63264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СТАНЦИЯ «РЕШАЙКА»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096344"/>
          </a:xfrm>
        </p:spPr>
        <p:txBody>
          <a:bodyPr>
            <a:noAutofit/>
          </a:bodyPr>
          <a:lstStyle/>
          <a:p>
            <a:pPr marL="0" indent="539750" algn="just">
              <a:buNone/>
            </a:pPr>
            <a:r>
              <a:rPr lang="ru-RU" dirty="0" smtClean="0"/>
              <a:t>Один человек имел 102 монеты. Он поровну разделил их между двумя своими детьми. Каждому досталось по 12 монет и одна осталась лишней. Какая система счисления использовалась и сколько было монет?</a:t>
            </a:r>
            <a:endParaRPr lang="ru-RU" dirty="0"/>
          </a:p>
        </p:txBody>
      </p:sp>
      <p:sp>
        <p:nvSpPr>
          <p:cNvPr id="4" name="Лента лицом вверх 3"/>
          <p:cNvSpPr/>
          <p:nvPr/>
        </p:nvSpPr>
        <p:spPr>
          <a:xfrm>
            <a:off x="395536" y="83710"/>
            <a:ext cx="8136904" cy="1512168"/>
          </a:xfrm>
          <a:prstGeom prst="ribbon2">
            <a:avLst>
              <a:gd name="adj1" fmla="val 12993"/>
              <a:gd name="adj2" fmla="val 63264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СТАНЦИЯ «РЕШАЙКА»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2088232"/>
          </a:xfrm>
        </p:spPr>
        <p:txBody>
          <a:bodyPr>
            <a:noAutofit/>
          </a:bodyPr>
          <a:lstStyle/>
          <a:p>
            <a:pPr marL="0" indent="539750" algn="just">
              <a:buNone/>
            </a:pPr>
            <a:r>
              <a:rPr lang="ru-RU" dirty="0" smtClean="0"/>
              <a:t>В олимпиаде по информатике участвовало 30 девочек и 50 мальчиков, а всего — 100 человек. В какой системе счисления записаны эти сведения?</a:t>
            </a:r>
            <a:endParaRPr lang="ru-RU" dirty="0"/>
          </a:p>
        </p:txBody>
      </p:sp>
      <p:sp>
        <p:nvSpPr>
          <p:cNvPr id="4" name="Лента лицом вверх 3"/>
          <p:cNvSpPr/>
          <p:nvPr/>
        </p:nvSpPr>
        <p:spPr>
          <a:xfrm>
            <a:off x="395536" y="83710"/>
            <a:ext cx="8136904" cy="1512168"/>
          </a:xfrm>
          <a:prstGeom prst="ribbon2">
            <a:avLst>
              <a:gd name="adj1" fmla="val 12993"/>
              <a:gd name="adj2" fmla="val 63264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СТАНЦИЯ «РЕШАЙКА»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5"/>
          <p:cNvGrpSpPr/>
          <p:nvPr/>
        </p:nvGrpSpPr>
        <p:grpSpPr>
          <a:xfrm>
            <a:off x="0" y="1196752"/>
            <a:ext cx="9144000" cy="5400600"/>
            <a:chOff x="0" y="1196752"/>
            <a:chExt cx="9144000" cy="5400600"/>
          </a:xfrm>
        </p:grpSpPr>
        <p:sp>
          <p:nvSpPr>
            <p:cNvPr id="7" name="Овал 6"/>
            <p:cNvSpPr/>
            <p:nvPr/>
          </p:nvSpPr>
          <p:spPr>
            <a:xfrm>
              <a:off x="0" y="1196752"/>
              <a:ext cx="9144000" cy="5400600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20"/>
            <p:cNvGrpSpPr/>
            <p:nvPr/>
          </p:nvGrpSpPr>
          <p:grpSpPr>
            <a:xfrm>
              <a:off x="971600" y="1802796"/>
              <a:ext cx="7920880" cy="4146484"/>
              <a:chOff x="971600" y="1802796"/>
              <a:chExt cx="7920880" cy="4146484"/>
            </a:xfrm>
          </p:grpSpPr>
          <p:sp>
            <p:nvSpPr>
              <p:cNvPr id="9" name="Полилиния 8"/>
              <p:cNvSpPr/>
              <p:nvPr/>
            </p:nvSpPr>
            <p:spPr>
              <a:xfrm>
                <a:off x="971600" y="3356993"/>
                <a:ext cx="1584176" cy="1872207"/>
              </a:xfrm>
              <a:custGeom>
                <a:avLst/>
                <a:gdLst>
                  <a:gd name="connsiteX0" fmla="*/ 829455 w 1331626"/>
                  <a:gd name="connsiteY0" fmla="*/ 1633928 h 1633928"/>
                  <a:gd name="connsiteX1" fmla="*/ 409731 w 1331626"/>
                  <a:gd name="connsiteY1" fmla="*/ 1573967 h 1633928"/>
                  <a:gd name="connsiteX2" fmla="*/ 124918 w 1331626"/>
                  <a:gd name="connsiteY2" fmla="*/ 1439056 h 1633928"/>
                  <a:gd name="connsiteX3" fmla="*/ 34977 w 1331626"/>
                  <a:gd name="connsiteY3" fmla="*/ 1244184 h 1633928"/>
                  <a:gd name="connsiteX4" fmla="*/ 334780 w 1331626"/>
                  <a:gd name="connsiteY4" fmla="*/ 1124262 h 1633928"/>
                  <a:gd name="connsiteX5" fmla="*/ 739514 w 1331626"/>
                  <a:gd name="connsiteY5" fmla="*/ 974361 h 1633928"/>
                  <a:gd name="connsiteX6" fmla="*/ 784485 w 1331626"/>
                  <a:gd name="connsiteY6" fmla="*/ 854439 h 1633928"/>
                  <a:gd name="connsiteX7" fmla="*/ 634583 w 1331626"/>
                  <a:gd name="connsiteY7" fmla="*/ 749508 h 1633928"/>
                  <a:gd name="connsiteX8" fmla="*/ 694544 w 1331626"/>
                  <a:gd name="connsiteY8" fmla="*/ 629587 h 1633928"/>
                  <a:gd name="connsiteX9" fmla="*/ 634583 w 1331626"/>
                  <a:gd name="connsiteY9" fmla="*/ 404734 h 1633928"/>
                  <a:gd name="connsiteX10" fmla="*/ 1084288 w 1331626"/>
                  <a:gd name="connsiteY10" fmla="*/ 329784 h 1633928"/>
                  <a:gd name="connsiteX11" fmla="*/ 1309141 w 1331626"/>
                  <a:gd name="connsiteY11" fmla="*/ 269823 h 1633928"/>
                  <a:gd name="connsiteX12" fmla="*/ 1219200 w 1331626"/>
                  <a:gd name="connsiteY12" fmla="*/ 89941 h 1633928"/>
                  <a:gd name="connsiteX13" fmla="*/ 1219200 w 1331626"/>
                  <a:gd name="connsiteY13" fmla="*/ 0 h 1633928"/>
                  <a:gd name="connsiteX14" fmla="*/ 1219200 w 1331626"/>
                  <a:gd name="connsiteY14" fmla="*/ 0 h 1633928"/>
                  <a:gd name="connsiteX0" fmla="*/ 838391 w 1340562"/>
                  <a:gd name="connsiteY0" fmla="*/ 1633928 h 1633928"/>
                  <a:gd name="connsiteX1" fmla="*/ 418667 w 1340562"/>
                  <a:gd name="connsiteY1" fmla="*/ 1573967 h 1633928"/>
                  <a:gd name="connsiteX2" fmla="*/ 80237 w 1340562"/>
                  <a:gd name="connsiteY2" fmla="*/ 1475497 h 1633928"/>
                  <a:gd name="connsiteX3" fmla="*/ 43913 w 1340562"/>
                  <a:gd name="connsiteY3" fmla="*/ 1244184 h 1633928"/>
                  <a:gd name="connsiteX4" fmla="*/ 343716 w 1340562"/>
                  <a:gd name="connsiteY4" fmla="*/ 1124262 h 1633928"/>
                  <a:gd name="connsiteX5" fmla="*/ 748450 w 1340562"/>
                  <a:gd name="connsiteY5" fmla="*/ 974361 h 1633928"/>
                  <a:gd name="connsiteX6" fmla="*/ 793421 w 1340562"/>
                  <a:gd name="connsiteY6" fmla="*/ 854439 h 1633928"/>
                  <a:gd name="connsiteX7" fmla="*/ 643519 w 1340562"/>
                  <a:gd name="connsiteY7" fmla="*/ 749508 h 1633928"/>
                  <a:gd name="connsiteX8" fmla="*/ 703480 w 1340562"/>
                  <a:gd name="connsiteY8" fmla="*/ 629587 h 1633928"/>
                  <a:gd name="connsiteX9" fmla="*/ 643519 w 1340562"/>
                  <a:gd name="connsiteY9" fmla="*/ 404734 h 1633928"/>
                  <a:gd name="connsiteX10" fmla="*/ 1093224 w 1340562"/>
                  <a:gd name="connsiteY10" fmla="*/ 329784 h 1633928"/>
                  <a:gd name="connsiteX11" fmla="*/ 1318077 w 1340562"/>
                  <a:gd name="connsiteY11" fmla="*/ 269823 h 1633928"/>
                  <a:gd name="connsiteX12" fmla="*/ 1228136 w 1340562"/>
                  <a:gd name="connsiteY12" fmla="*/ 89941 h 1633928"/>
                  <a:gd name="connsiteX13" fmla="*/ 1228136 w 1340562"/>
                  <a:gd name="connsiteY13" fmla="*/ 0 h 1633928"/>
                  <a:gd name="connsiteX14" fmla="*/ 1228136 w 1340562"/>
                  <a:gd name="connsiteY14" fmla="*/ 0 h 1633928"/>
                  <a:gd name="connsiteX0" fmla="*/ 838391 w 1340562"/>
                  <a:gd name="connsiteY0" fmla="*/ 1633928 h 1717926"/>
                  <a:gd name="connsiteX1" fmla="*/ 440277 w 1340562"/>
                  <a:gd name="connsiteY1" fmla="*/ 1691521 h 1717926"/>
                  <a:gd name="connsiteX2" fmla="*/ 80237 w 1340562"/>
                  <a:gd name="connsiteY2" fmla="*/ 1475497 h 1717926"/>
                  <a:gd name="connsiteX3" fmla="*/ 43913 w 1340562"/>
                  <a:gd name="connsiteY3" fmla="*/ 1244184 h 1717926"/>
                  <a:gd name="connsiteX4" fmla="*/ 343716 w 1340562"/>
                  <a:gd name="connsiteY4" fmla="*/ 1124262 h 1717926"/>
                  <a:gd name="connsiteX5" fmla="*/ 748450 w 1340562"/>
                  <a:gd name="connsiteY5" fmla="*/ 974361 h 1717926"/>
                  <a:gd name="connsiteX6" fmla="*/ 793421 w 1340562"/>
                  <a:gd name="connsiteY6" fmla="*/ 854439 h 1717926"/>
                  <a:gd name="connsiteX7" fmla="*/ 643519 w 1340562"/>
                  <a:gd name="connsiteY7" fmla="*/ 749508 h 1717926"/>
                  <a:gd name="connsiteX8" fmla="*/ 703480 w 1340562"/>
                  <a:gd name="connsiteY8" fmla="*/ 629587 h 1717926"/>
                  <a:gd name="connsiteX9" fmla="*/ 643519 w 1340562"/>
                  <a:gd name="connsiteY9" fmla="*/ 404734 h 1717926"/>
                  <a:gd name="connsiteX10" fmla="*/ 1093224 w 1340562"/>
                  <a:gd name="connsiteY10" fmla="*/ 329784 h 1717926"/>
                  <a:gd name="connsiteX11" fmla="*/ 1318077 w 1340562"/>
                  <a:gd name="connsiteY11" fmla="*/ 269823 h 1717926"/>
                  <a:gd name="connsiteX12" fmla="*/ 1228136 w 1340562"/>
                  <a:gd name="connsiteY12" fmla="*/ 89941 h 1717926"/>
                  <a:gd name="connsiteX13" fmla="*/ 1228136 w 1340562"/>
                  <a:gd name="connsiteY13" fmla="*/ 0 h 1717926"/>
                  <a:gd name="connsiteX14" fmla="*/ 1228136 w 1340562"/>
                  <a:gd name="connsiteY14" fmla="*/ 0 h 1717926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748450 w 1340562"/>
                  <a:gd name="connsiteY5" fmla="*/ 974361 h 1645918"/>
                  <a:gd name="connsiteX6" fmla="*/ 793421 w 1340562"/>
                  <a:gd name="connsiteY6" fmla="*/ 854439 h 1645918"/>
                  <a:gd name="connsiteX7" fmla="*/ 643519 w 1340562"/>
                  <a:gd name="connsiteY7" fmla="*/ 749508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793421 w 1340562"/>
                  <a:gd name="connsiteY6" fmla="*/ 854439 h 1645918"/>
                  <a:gd name="connsiteX7" fmla="*/ 643519 w 1340562"/>
                  <a:gd name="connsiteY7" fmla="*/ 749508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872325 w 1340562"/>
                  <a:gd name="connsiteY6" fmla="*/ 971441 h 1645918"/>
                  <a:gd name="connsiteX7" fmla="*/ 643519 w 1340562"/>
                  <a:gd name="connsiteY7" fmla="*/ 749508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872325 w 1340562"/>
                  <a:gd name="connsiteY6" fmla="*/ 971441 h 1645918"/>
                  <a:gd name="connsiteX7" fmla="*/ 584293 w 1340562"/>
                  <a:gd name="connsiteY7" fmla="*/ 755417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872325 w 1340562"/>
                  <a:gd name="connsiteY6" fmla="*/ 971441 h 1645918"/>
                  <a:gd name="connsiteX7" fmla="*/ 584293 w 1340562"/>
                  <a:gd name="connsiteY7" fmla="*/ 755417 h 1645918"/>
                  <a:gd name="connsiteX8" fmla="*/ 728309 w 1340562"/>
                  <a:gd name="connsiteY8" fmla="*/ 611401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742607 h 1754597"/>
                  <a:gd name="connsiteX1" fmla="*/ 512285 w 1340562"/>
                  <a:gd name="connsiteY1" fmla="*/ 1728192 h 1754597"/>
                  <a:gd name="connsiteX2" fmla="*/ 80237 w 1340562"/>
                  <a:gd name="connsiteY2" fmla="*/ 1584176 h 1754597"/>
                  <a:gd name="connsiteX3" fmla="*/ 43913 w 1340562"/>
                  <a:gd name="connsiteY3" fmla="*/ 1352863 h 1754597"/>
                  <a:gd name="connsiteX4" fmla="*/ 343716 w 1340562"/>
                  <a:gd name="connsiteY4" fmla="*/ 1232941 h 1754597"/>
                  <a:gd name="connsiteX5" fmla="*/ 656301 w 1340562"/>
                  <a:gd name="connsiteY5" fmla="*/ 1080120 h 1754597"/>
                  <a:gd name="connsiteX6" fmla="*/ 872325 w 1340562"/>
                  <a:gd name="connsiteY6" fmla="*/ 1080120 h 1754597"/>
                  <a:gd name="connsiteX7" fmla="*/ 584293 w 1340562"/>
                  <a:gd name="connsiteY7" fmla="*/ 864096 h 1754597"/>
                  <a:gd name="connsiteX8" fmla="*/ 728309 w 1340562"/>
                  <a:gd name="connsiteY8" fmla="*/ 720080 h 1754597"/>
                  <a:gd name="connsiteX9" fmla="*/ 643519 w 1340562"/>
                  <a:gd name="connsiteY9" fmla="*/ 513413 h 1754597"/>
                  <a:gd name="connsiteX10" fmla="*/ 1093224 w 1340562"/>
                  <a:gd name="connsiteY10" fmla="*/ 438463 h 1754597"/>
                  <a:gd name="connsiteX11" fmla="*/ 1318077 w 1340562"/>
                  <a:gd name="connsiteY11" fmla="*/ 378502 h 1754597"/>
                  <a:gd name="connsiteX12" fmla="*/ 1228136 w 1340562"/>
                  <a:gd name="connsiteY12" fmla="*/ 198620 h 1754597"/>
                  <a:gd name="connsiteX13" fmla="*/ 1228136 w 1340562"/>
                  <a:gd name="connsiteY13" fmla="*/ 108679 h 1754597"/>
                  <a:gd name="connsiteX14" fmla="*/ 1088349 w 1340562"/>
                  <a:gd name="connsiteY14" fmla="*/ 0 h 1754597"/>
                  <a:gd name="connsiteX0" fmla="*/ 838391 w 1318890"/>
                  <a:gd name="connsiteY0" fmla="*/ 1742607 h 1754597"/>
                  <a:gd name="connsiteX1" fmla="*/ 512285 w 1318890"/>
                  <a:gd name="connsiteY1" fmla="*/ 1728192 h 1754597"/>
                  <a:gd name="connsiteX2" fmla="*/ 80237 w 1318890"/>
                  <a:gd name="connsiteY2" fmla="*/ 1584176 h 1754597"/>
                  <a:gd name="connsiteX3" fmla="*/ 43913 w 1318890"/>
                  <a:gd name="connsiteY3" fmla="*/ 1352863 h 1754597"/>
                  <a:gd name="connsiteX4" fmla="*/ 343716 w 1318890"/>
                  <a:gd name="connsiteY4" fmla="*/ 1232941 h 1754597"/>
                  <a:gd name="connsiteX5" fmla="*/ 656301 w 1318890"/>
                  <a:gd name="connsiteY5" fmla="*/ 1080120 h 1754597"/>
                  <a:gd name="connsiteX6" fmla="*/ 872325 w 1318890"/>
                  <a:gd name="connsiteY6" fmla="*/ 1080120 h 1754597"/>
                  <a:gd name="connsiteX7" fmla="*/ 584293 w 1318890"/>
                  <a:gd name="connsiteY7" fmla="*/ 864096 h 1754597"/>
                  <a:gd name="connsiteX8" fmla="*/ 728309 w 1318890"/>
                  <a:gd name="connsiteY8" fmla="*/ 720080 h 1754597"/>
                  <a:gd name="connsiteX9" fmla="*/ 643519 w 1318890"/>
                  <a:gd name="connsiteY9" fmla="*/ 513413 h 1754597"/>
                  <a:gd name="connsiteX10" fmla="*/ 1093224 w 1318890"/>
                  <a:gd name="connsiteY10" fmla="*/ 438463 h 1754597"/>
                  <a:gd name="connsiteX11" fmla="*/ 1318077 w 1318890"/>
                  <a:gd name="connsiteY11" fmla="*/ 378502 h 1754597"/>
                  <a:gd name="connsiteX12" fmla="*/ 1088349 w 1318890"/>
                  <a:gd name="connsiteY12" fmla="*/ 144017 h 1754597"/>
                  <a:gd name="connsiteX13" fmla="*/ 1228136 w 1318890"/>
                  <a:gd name="connsiteY13" fmla="*/ 108679 h 1754597"/>
                  <a:gd name="connsiteX14" fmla="*/ 1088349 w 1318890"/>
                  <a:gd name="connsiteY14" fmla="*/ 0 h 175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8890" h="1754597">
                    <a:moveTo>
                      <a:pt x="838391" y="1742607"/>
                    </a:moveTo>
                    <a:cubicBezTo>
                      <a:pt x="687240" y="1728866"/>
                      <a:pt x="638644" y="1754597"/>
                      <a:pt x="512285" y="1728192"/>
                    </a:cubicBezTo>
                    <a:cubicBezTo>
                      <a:pt x="385926" y="1701787"/>
                      <a:pt x="158299" y="1646731"/>
                      <a:pt x="80237" y="1584176"/>
                    </a:cubicBezTo>
                    <a:cubicBezTo>
                      <a:pt x="2175" y="1521621"/>
                      <a:pt x="0" y="1411402"/>
                      <a:pt x="43913" y="1352863"/>
                    </a:cubicBezTo>
                    <a:cubicBezTo>
                      <a:pt x="87826" y="1294324"/>
                      <a:pt x="241651" y="1278398"/>
                      <a:pt x="343716" y="1232941"/>
                    </a:cubicBezTo>
                    <a:cubicBezTo>
                      <a:pt x="445781" y="1187484"/>
                      <a:pt x="568200" y="1105590"/>
                      <a:pt x="656301" y="1080120"/>
                    </a:cubicBezTo>
                    <a:cubicBezTo>
                      <a:pt x="744403" y="1054650"/>
                      <a:pt x="884326" y="1116124"/>
                      <a:pt x="872325" y="1080120"/>
                    </a:cubicBezTo>
                    <a:cubicBezTo>
                      <a:pt x="860324" y="1044116"/>
                      <a:pt x="608296" y="924103"/>
                      <a:pt x="584293" y="864096"/>
                    </a:cubicBezTo>
                    <a:cubicBezTo>
                      <a:pt x="560290" y="804089"/>
                      <a:pt x="718438" y="778527"/>
                      <a:pt x="728309" y="720080"/>
                    </a:cubicBezTo>
                    <a:cubicBezTo>
                      <a:pt x="738180" y="661633"/>
                      <a:pt x="582700" y="560349"/>
                      <a:pt x="643519" y="513413"/>
                    </a:cubicBezTo>
                    <a:cubicBezTo>
                      <a:pt x="704338" y="466477"/>
                      <a:pt x="980798" y="460948"/>
                      <a:pt x="1093224" y="438463"/>
                    </a:cubicBezTo>
                    <a:cubicBezTo>
                      <a:pt x="1205650" y="415978"/>
                      <a:pt x="1318890" y="427576"/>
                      <a:pt x="1318077" y="378502"/>
                    </a:cubicBezTo>
                    <a:cubicBezTo>
                      <a:pt x="1317265" y="329428"/>
                      <a:pt x="1103339" y="188987"/>
                      <a:pt x="1088349" y="144017"/>
                    </a:cubicBezTo>
                    <a:cubicBezTo>
                      <a:pt x="1073359" y="99047"/>
                      <a:pt x="1228136" y="132682"/>
                      <a:pt x="1228136" y="108679"/>
                    </a:cubicBezTo>
                    <a:cubicBezTo>
                      <a:pt x="1228136" y="84676"/>
                      <a:pt x="1134945" y="36226"/>
                      <a:pt x="1088349" y="0"/>
                    </a:cubicBez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3057993" y="2413416"/>
                <a:ext cx="3492709" cy="981856"/>
              </a:xfrm>
              <a:custGeom>
                <a:avLst/>
                <a:gdLst>
                  <a:gd name="connsiteX0" fmla="*/ 0 w 3492709"/>
                  <a:gd name="connsiteY0" fmla="*/ 539646 h 981856"/>
                  <a:gd name="connsiteX1" fmla="*/ 299804 w 3492709"/>
                  <a:gd name="connsiteY1" fmla="*/ 449705 h 981856"/>
                  <a:gd name="connsiteX2" fmla="*/ 734518 w 3492709"/>
                  <a:gd name="connsiteY2" fmla="*/ 584617 h 981856"/>
                  <a:gd name="connsiteX3" fmla="*/ 1229194 w 3492709"/>
                  <a:gd name="connsiteY3" fmla="*/ 914400 h 981856"/>
                  <a:gd name="connsiteX4" fmla="*/ 1663909 w 3492709"/>
                  <a:gd name="connsiteY4" fmla="*/ 974361 h 981856"/>
                  <a:gd name="connsiteX5" fmla="*/ 2173574 w 3492709"/>
                  <a:gd name="connsiteY5" fmla="*/ 959371 h 981856"/>
                  <a:gd name="connsiteX6" fmla="*/ 2563318 w 3492709"/>
                  <a:gd name="connsiteY6" fmla="*/ 884420 h 981856"/>
                  <a:gd name="connsiteX7" fmla="*/ 3043004 w 3492709"/>
                  <a:gd name="connsiteY7" fmla="*/ 614597 h 981856"/>
                  <a:gd name="connsiteX8" fmla="*/ 3342807 w 3492709"/>
                  <a:gd name="connsiteY8" fmla="*/ 209863 h 981856"/>
                  <a:gd name="connsiteX9" fmla="*/ 3492709 w 3492709"/>
                  <a:gd name="connsiteY9" fmla="*/ 0 h 981856"/>
                  <a:gd name="connsiteX0" fmla="*/ 0 w 3492709"/>
                  <a:gd name="connsiteY0" fmla="*/ 539646 h 981856"/>
                  <a:gd name="connsiteX1" fmla="*/ 299804 w 3492709"/>
                  <a:gd name="connsiteY1" fmla="*/ 449705 h 981856"/>
                  <a:gd name="connsiteX2" fmla="*/ 649911 w 3492709"/>
                  <a:gd name="connsiteY2" fmla="*/ 655544 h 981856"/>
                  <a:gd name="connsiteX3" fmla="*/ 1229194 w 3492709"/>
                  <a:gd name="connsiteY3" fmla="*/ 914400 h 981856"/>
                  <a:gd name="connsiteX4" fmla="*/ 1663909 w 3492709"/>
                  <a:gd name="connsiteY4" fmla="*/ 974361 h 981856"/>
                  <a:gd name="connsiteX5" fmla="*/ 2173574 w 3492709"/>
                  <a:gd name="connsiteY5" fmla="*/ 959371 h 981856"/>
                  <a:gd name="connsiteX6" fmla="*/ 2563318 w 3492709"/>
                  <a:gd name="connsiteY6" fmla="*/ 884420 h 981856"/>
                  <a:gd name="connsiteX7" fmla="*/ 3043004 w 3492709"/>
                  <a:gd name="connsiteY7" fmla="*/ 614597 h 981856"/>
                  <a:gd name="connsiteX8" fmla="*/ 3342807 w 3492709"/>
                  <a:gd name="connsiteY8" fmla="*/ 209863 h 981856"/>
                  <a:gd name="connsiteX9" fmla="*/ 3492709 w 3492709"/>
                  <a:gd name="connsiteY9" fmla="*/ 0 h 981856"/>
                  <a:gd name="connsiteX0" fmla="*/ 0 w 3492709"/>
                  <a:gd name="connsiteY0" fmla="*/ 539646 h 981856"/>
                  <a:gd name="connsiteX1" fmla="*/ 299804 w 3492709"/>
                  <a:gd name="connsiteY1" fmla="*/ 449705 h 981856"/>
                  <a:gd name="connsiteX2" fmla="*/ 649911 w 3492709"/>
                  <a:gd name="connsiteY2" fmla="*/ 655544 h 981856"/>
                  <a:gd name="connsiteX3" fmla="*/ 1229194 w 3492709"/>
                  <a:gd name="connsiteY3" fmla="*/ 914400 h 981856"/>
                  <a:gd name="connsiteX4" fmla="*/ 1663909 w 3492709"/>
                  <a:gd name="connsiteY4" fmla="*/ 974361 h 981856"/>
                  <a:gd name="connsiteX5" fmla="*/ 2173574 w 3492709"/>
                  <a:gd name="connsiteY5" fmla="*/ 959371 h 981856"/>
                  <a:gd name="connsiteX6" fmla="*/ 2563318 w 3492709"/>
                  <a:gd name="connsiteY6" fmla="*/ 884420 h 981856"/>
                  <a:gd name="connsiteX7" fmla="*/ 3098183 w 3492709"/>
                  <a:gd name="connsiteY7" fmla="*/ 799560 h 981856"/>
                  <a:gd name="connsiteX8" fmla="*/ 3342807 w 3492709"/>
                  <a:gd name="connsiteY8" fmla="*/ 209863 h 981856"/>
                  <a:gd name="connsiteX9" fmla="*/ 3492709 w 3492709"/>
                  <a:gd name="connsiteY9" fmla="*/ 0 h 981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92709" h="981856">
                    <a:moveTo>
                      <a:pt x="0" y="539646"/>
                    </a:moveTo>
                    <a:cubicBezTo>
                      <a:pt x="88692" y="490928"/>
                      <a:pt x="191485" y="430389"/>
                      <a:pt x="299804" y="449705"/>
                    </a:cubicBezTo>
                    <a:cubicBezTo>
                      <a:pt x="408123" y="469021"/>
                      <a:pt x="495013" y="578095"/>
                      <a:pt x="649911" y="655544"/>
                    </a:cubicBezTo>
                    <a:cubicBezTo>
                      <a:pt x="804809" y="732993"/>
                      <a:pt x="1060194" y="861264"/>
                      <a:pt x="1229194" y="914400"/>
                    </a:cubicBezTo>
                    <a:cubicBezTo>
                      <a:pt x="1398194" y="967536"/>
                      <a:pt x="1506512" y="966866"/>
                      <a:pt x="1663909" y="974361"/>
                    </a:cubicBezTo>
                    <a:cubicBezTo>
                      <a:pt x="1821306" y="981856"/>
                      <a:pt x="2023673" y="974361"/>
                      <a:pt x="2173574" y="959371"/>
                    </a:cubicBezTo>
                    <a:cubicBezTo>
                      <a:pt x="2323475" y="944381"/>
                      <a:pt x="2409217" y="911055"/>
                      <a:pt x="2563318" y="884420"/>
                    </a:cubicBezTo>
                    <a:cubicBezTo>
                      <a:pt x="2717420" y="857785"/>
                      <a:pt x="2968268" y="911986"/>
                      <a:pt x="3098183" y="799560"/>
                    </a:cubicBezTo>
                    <a:cubicBezTo>
                      <a:pt x="3228098" y="687134"/>
                      <a:pt x="3277053" y="343123"/>
                      <a:pt x="3342807" y="209863"/>
                    </a:cubicBezTo>
                    <a:cubicBezTo>
                      <a:pt x="3408561" y="76603"/>
                      <a:pt x="3455233" y="53715"/>
                      <a:pt x="3492709" y="0"/>
                    </a:cubicBez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Круглая лента лицом вверх 10"/>
              <p:cNvSpPr/>
              <p:nvPr/>
            </p:nvSpPr>
            <p:spPr>
              <a:xfrm>
                <a:off x="5364088" y="1802796"/>
                <a:ext cx="2664296" cy="864096"/>
              </a:xfrm>
              <a:prstGeom prst="ellipseRibbon2">
                <a:avLst>
                  <a:gd name="adj1" fmla="val 25000"/>
                  <a:gd name="adj2" fmla="val 62378"/>
                  <a:gd name="adj3" fmla="val 15970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РЕШАЙКА</a:t>
                </a:r>
                <a:endParaRPr lang="ru-RU" dirty="0"/>
              </a:p>
            </p:txBody>
          </p:sp>
          <p:sp>
            <p:nvSpPr>
              <p:cNvPr id="12" name="Круглая лента лицом вверх 11"/>
              <p:cNvSpPr/>
              <p:nvPr/>
            </p:nvSpPr>
            <p:spPr>
              <a:xfrm>
                <a:off x="1187624" y="2924944"/>
                <a:ext cx="2664296" cy="864096"/>
              </a:xfrm>
              <a:prstGeom prst="ellipseRibbon2">
                <a:avLst>
                  <a:gd name="adj1" fmla="val 31940"/>
                  <a:gd name="adj2" fmla="val 66879"/>
                  <a:gd name="adj3" fmla="val 19083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СМЕКАЛКА</a:t>
                </a:r>
                <a:endParaRPr lang="ru-RU" dirty="0"/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>
                <a:off x="6430781" y="2348880"/>
                <a:ext cx="1418134" cy="1847669"/>
              </a:xfrm>
              <a:custGeom>
                <a:avLst/>
                <a:gdLst>
                  <a:gd name="connsiteX0" fmla="*/ 524656 w 1396584"/>
                  <a:gd name="connsiteY0" fmla="*/ 0 h 1726367"/>
                  <a:gd name="connsiteX1" fmla="*/ 989351 w 1396584"/>
                  <a:gd name="connsiteY1" fmla="*/ 344774 h 1726367"/>
                  <a:gd name="connsiteX2" fmla="*/ 1184223 w 1396584"/>
                  <a:gd name="connsiteY2" fmla="*/ 689548 h 1726367"/>
                  <a:gd name="connsiteX3" fmla="*/ 1334125 w 1396584"/>
                  <a:gd name="connsiteY3" fmla="*/ 1289154 h 1726367"/>
                  <a:gd name="connsiteX4" fmla="*/ 809469 w 1396584"/>
                  <a:gd name="connsiteY4" fmla="*/ 1678898 h 1726367"/>
                  <a:gd name="connsiteX5" fmla="*/ 299804 w 1396584"/>
                  <a:gd name="connsiteY5" fmla="*/ 1573967 h 1726367"/>
                  <a:gd name="connsiteX6" fmla="*/ 0 w 1396584"/>
                  <a:gd name="connsiteY6" fmla="*/ 1528997 h 1726367"/>
                  <a:gd name="connsiteX7" fmla="*/ 0 w 1396584"/>
                  <a:gd name="connsiteY7" fmla="*/ 1528997 h 1726367"/>
                  <a:gd name="connsiteX8" fmla="*/ 0 w 1396584"/>
                  <a:gd name="connsiteY8" fmla="*/ 1528997 h 1726367"/>
                  <a:gd name="connsiteX0" fmla="*/ 524656 w 1417475"/>
                  <a:gd name="connsiteY0" fmla="*/ 0 h 1726367"/>
                  <a:gd name="connsiteX1" fmla="*/ 989351 w 1417475"/>
                  <a:gd name="connsiteY1" fmla="*/ 344774 h 1726367"/>
                  <a:gd name="connsiteX2" fmla="*/ 1309572 w 1417475"/>
                  <a:gd name="connsiteY2" fmla="*/ 667591 h 1726367"/>
                  <a:gd name="connsiteX3" fmla="*/ 1334125 w 1417475"/>
                  <a:gd name="connsiteY3" fmla="*/ 1289154 h 1726367"/>
                  <a:gd name="connsiteX4" fmla="*/ 809469 w 1417475"/>
                  <a:gd name="connsiteY4" fmla="*/ 1678898 h 1726367"/>
                  <a:gd name="connsiteX5" fmla="*/ 299804 w 1417475"/>
                  <a:gd name="connsiteY5" fmla="*/ 1573967 h 1726367"/>
                  <a:gd name="connsiteX6" fmla="*/ 0 w 1417475"/>
                  <a:gd name="connsiteY6" fmla="*/ 1528997 h 1726367"/>
                  <a:gd name="connsiteX7" fmla="*/ 0 w 1417475"/>
                  <a:gd name="connsiteY7" fmla="*/ 1528997 h 1726367"/>
                  <a:gd name="connsiteX8" fmla="*/ 0 w 1417475"/>
                  <a:gd name="connsiteY8" fmla="*/ 1528997 h 1726367"/>
                  <a:gd name="connsiteX0" fmla="*/ 524656 w 1418134"/>
                  <a:gd name="connsiteY0" fmla="*/ 0 h 1723172"/>
                  <a:gd name="connsiteX1" fmla="*/ 989351 w 1418134"/>
                  <a:gd name="connsiteY1" fmla="*/ 344774 h 1723172"/>
                  <a:gd name="connsiteX2" fmla="*/ 1309572 w 1418134"/>
                  <a:gd name="connsiteY2" fmla="*/ 667591 h 1723172"/>
                  <a:gd name="connsiteX3" fmla="*/ 1334125 w 1418134"/>
                  <a:gd name="connsiteY3" fmla="*/ 1289154 h 1723172"/>
                  <a:gd name="connsiteX4" fmla="*/ 805516 w 1418134"/>
                  <a:gd name="connsiteY4" fmla="*/ 1675703 h 1723172"/>
                  <a:gd name="connsiteX5" fmla="*/ 299804 w 1418134"/>
                  <a:gd name="connsiteY5" fmla="*/ 1573967 h 1723172"/>
                  <a:gd name="connsiteX6" fmla="*/ 0 w 1418134"/>
                  <a:gd name="connsiteY6" fmla="*/ 1528997 h 1723172"/>
                  <a:gd name="connsiteX7" fmla="*/ 0 w 1418134"/>
                  <a:gd name="connsiteY7" fmla="*/ 1528997 h 1723172"/>
                  <a:gd name="connsiteX8" fmla="*/ 0 w 1418134"/>
                  <a:gd name="connsiteY8" fmla="*/ 1528997 h 1723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18134" h="1723172">
                    <a:moveTo>
                      <a:pt x="524656" y="0"/>
                    </a:moveTo>
                    <a:cubicBezTo>
                      <a:pt x="702039" y="114924"/>
                      <a:pt x="858532" y="233509"/>
                      <a:pt x="989351" y="344774"/>
                    </a:cubicBezTo>
                    <a:cubicBezTo>
                      <a:pt x="1120170" y="456039"/>
                      <a:pt x="1252110" y="510194"/>
                      <a:pt x="1309572" y="667591"/>
                    </a:cubicBezTo>
                    <a:cubicBezTo>
                      <a:pt x="1367034" y="824988"/>
                      <a:pt x="1418134" y="1121135"/>
                      <a:pt x="1334125" y="1289154"/>
                    </a:cubicBezTo>
                    <a:cubicBezTo>
                      <a:pt x="1250116" y="1457173"/>
                      <a:pt x="977903" y="1628234"/>
                      <a:pt x="805516" y="1675703"/>
                    </a:cubicBezTo>
                    <a:cubicBezTo>
                      <a:pt x="633129" y="1723172"/>
                      <a:pt x="434057" y="1598418"/>
                      <a:pt x="299804" y="1573967"/>
                    </a:cubicBezTo>
                    <a:cubicBezTo>
                      <a:pt x="165551" y="1549516"/>
                      <a:pt x="0" y="1528997"/>
                      <a:pt x="0" y="1528997"/>
                    </a:cubicBezTo>
                    <a:lnTo>
                      <a:pt x="0" y="1528997"/>
                    </a:lnTo>
                    <a:lnTo>
                      <a:pt x="0" y="1528997"/>
                    </a:ln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>
                <a:off x="4978435" y="4122296"/>
                <a:ext cx="2441694" cy="1797306"/>
              </a:xfrm>
              <a:custGeom>
                <a:avLst/>
                <a:gdLst>
                  <a:gd name="connsiteX0" fmla="*/ 159894 w 2153586"/>
                  <a:gd name="connsiteY0" fmla="*/ 0 h 1823803"/>
                  <a:gd name="connsiteX1" fmla="*/ 9993 w 2153586"/>
                  <a:gd name="connsiteY1" fmla="*/ 344774 h 1823803"/>
                  <a:gd name="connsiteX2" fmla="*/ 219855 w 2153586"/>
                  <a:gd name="connsiteY2" fmla="*/ 779488 h 1823803"/>
                  <a:gd name="connsiteX3" fmla="*/ 399737 w 2153586"/>
                  <a:gd name="connsiteY3" fmla="*/ 1678898 h 1823803"/>
                  <a:gd name="connsiteX4" fmla="*/ 1479029 w 2153586"/>
                  <a:gd name="connsiteY4" fmla="*/ 1648918 h 1823803"/>
                  <a:gd name="connsiteX5" fmla="*/ 2153586 w 2153586"/>
                  <a:gd name="connsiteY5" fmla="*/ 1049311 h 1823803"/>
                  <a:gd name="connsiteX6" fmla="*/ 2153586 w 2153586"/>
                  <a:gd name="connsiteY6" fmla="*/ 1049311 h 1823803"/>
                  <a:gd name="connsiteX0" fmla="*/ 211517 w 2205209"/>
                  <a:gd name="connsiteY0" fmla="*/ 0 h 1805238"/>
                  <a:gd name="connsiteX1" fmla="*/ 61616 w 2205209"/>
                  <a:gd name="connsiteY1" fmla="*/ 344774 h 1805238"/>
                  <a:gd name="connsiteX2" fmla="*/ 581214 w 2205209"/>
                  <a:gd name="connsiteY2" fmla="*/ 890880 h 1805238"/>
                  <a:gd name="connsiteX3" fmla="*/ 451360 w 2205209"/>
                  <a:gd name="connsiteY3" fmla="*/ 1678898 h 1805238"/>
                  <a:gd name="connsiteX4" fmla="*/ 1530652 w 2205209"/>
                  <a:gd name="connsiteY4" fmla="*/ 1648918 h 1805238"/>
                  <a:gd name="connsiteX5" fmla="*/ 2205209 w 2205209"/>
                  <a:gd name="connsiteY5" fmla="*/ 1049311 h 1805238"/>
                  <a:gd name="connsiteX6" fmla="*/ 2205209 w 2205209"/>
                  <a:gd name="connsiteY6" fmla="*/ 1049311 h 1805238"/>
                  <a:gd name="connsiteX0" fmla="*/ 411998 w 2405690"/>
                  <a:gd name="connsiteY0" fmla="*/ 0 h 1805238"/>
                  <a:gd name="connsiteX1" fmla="*/ 61616 w 2405690"/>
                  <a:gd name="connsiteY1" fmla="*/ 314816 h 1805238"/>
                  <a:gd name="connsiteX2" fmla="*/ 781695 w 2405690"/>
                  <a:gd name="connsiteY2" fmla="*/ 890880 h 1805238"/>
                  <a:gd name="connsiteX3" fmla="*/ 651841 w 2405690"/>
                  <a:gd name="connsiteY3" fmla="*/ 1678898 h 1805238"/>
                  <a:gd name="connsiteX4" fmla="*/ 1731133 w 2405690"/>
                  <a:gd name="connsiteY4" fmla="*/ 1648918 h 1805238"/>
                  <a:gd name="connsiteX5" fmla="*/ 2405690 w 2405690"/>
                  <a:gd name="connsiteY5" fmla="*/ 1049311 h 1805238"/>
                  <a:gd name="connsiteX6" fmla="*/ 2405690 w 2405690"/>
                  <a:gd name="connsiteY6" fmla="*/ 1049311 h 1805238"/>
                  <a:gd name="connsiteX0" fmla="*/ 436001 w 2429693"/>
                  <a:gd name="connsiteY0" fmla="*/ 0 h 1817239"/>
                  <a:gd name="connsiteX1" fmla="*/ 85619 w 2429693"/>
                  <a:gd name="connsiteY1" fmla="*/ 314816 h 1817239"/>
                  <a:gd name="connsiteX2" fmla="*/ 949715 w 2429693"/>
                  <a:gd name="connsiteY2" fmla="*/ 818872 h 1817239"/>
                  <a:gd name="connsiteX3" fmla="*/ 675844 w 2429693"/>
                  <a:gd name="connsiteY3" fmla="*/ 1678898 h 1817239"/>
                  <a:gd name="connsiteX4" fmla="*/ 1755136 w 2429693"/>
                  <a:gd name="connsiteY4" fmla="*/ 1648918 h 1817239"/>
                  <a:gd name="connsiteX5" fmla="*/ 2429693 w 2429693"/>
                  <a:gd name="connsiteY5" fmla="*/ 1049311 h 1817239"/>
                  <a:gd name="connsiteX6" fmla="*/ 2429693 w 2429693"/>
                  <a:gd name="connsiteY6" fmla="*/ 1049311 h 1817239"/>
                  <a:gd name="connsiteX0" fmla="*/ 436001 w 2429693"/>
                  <a:gd name="connsiteY0" fmla="*/ 0 h 1821309"/>
                  <a:gd name="connsiteX1" fmla="*/ 85619 w 2429693"/>
                  <a:gd name="connsiteY1" fmla="*/ 314816 h 1821309"/>
                  <a:gd name="connsiteX2" fmla="*/ 949715 w 2429693"/>
                  <a:gd name="connsiteY2" fmla="*/ 818872 h 1821309"/>
                  <a:gd name="connsiteX3" fmla="*/ 949716 w 2429693"/>
                  <a:gd name="connsiteY3" fmla="*/ 1682968 h 1821309"/>
                  <a:gd name="connsiteX4" fmla="*/ 1755136 w 2429693"/>
                  <a:gd name="connsiteY4" fmla="*/ 1648918 h 1821309"/>
                  <a:gd name="connsiteX5" fmla="*/ 2429693 w 2429693"/>
                  <a:gd name="connsiteY5" fmla="*/ 1049311 h 1821309"/>
                  <a:gd name="connsiteX6" fmla="*/ 2429693 w 2429693"/>
                  <a:gd name="connsiteY6" fmla="*/ 1049311 h 1821309"/>
                  <a:gd name="connsiteX0" fmla="*/ 448002 w 2441694"/>
                  <a:gd name="connsiteY0" fmla="*/ 0 h 1797306"/>
                  <a:gd name="connsiteX1" fmla="*/ 97620 w 2441694"/>
                  <a:gd name="connsiteY1" fmla="*/ 314816 h 1797306"/>
                  <a:gd name="connsiteX2" fmla="*/ 1033725 w 2441694"/>
                  <a:gd name="connsiteY2" fmla="*/ 962888 h 1797306"/>
                  <a:gd name="connsiteX3" fmla="*/ 961717 w 2441694"/>
                  <a:gd name="connsiteY3" fmla="*/ 1682968 h 1797306"/>
                  <a:gd name="connsiteX4" fmla="*/ 1767137 w 2441694"/>
                  <a:gd name="connsiteY4" fmla="*/ 1648918 h 1797306"/>
                  <a:gd name="connsiteX5" fmla="*/ 2441694 w 2441694"/>
                  <a:gd name="connsiteY5" fmla="*/ 1049311 h 1797306"/>
                  <a:gd name="connsiteX6" fmla="*/ 2441694 w 2441694"/>
                  <a:gd name="connsiteY6" fmla="*/ 1049311 h 1797306"/>
                  <a:gd name="connsiteX0" fmla="*/ 448002 w 2441694"/>
                  <a:gd name="connsiteY0" fmla="*/ 0 h 1797306"/>
                  <a:gd name="connsiteX1" fmla="*/ 97620 w 2441694"/>
                  <a:gd name="connsiteY1" fmla="*/ 314816 h 1797306"/>
                  <a:gd name="connsiteX2" fmla="*/ 1033725 w 2441694"/>
                  <a:gd name="connsiteY2" fmla="*/ 962888 h 1797306"/>
                  <a:gd name="connsiteX3" fmla="*/ 817701 w 2441694"/>
                  <a:gd name="connsiteY3" fmla="*/ 1682968 h 1797306"/>
                  <a:gd name="connsiteX4" fmla="*/ 1767137 w 2441694"/>
                  <a:gd name="connsiteY4" fmla="*/ 1648918 h 1797306"/>
                  <a:gd name="connsiteX5" fmla="*/ 2441694 w 2441694"/>
                  <a:gd name="connsiteY5" fmla="*/ 1049311 h 1797306"/>
                  <a:gd name="connsiteX6" fmla="*/ 2441694 w 2441694"/>
                  <a:gd name="connsiteY6" fmla="*/ 1049311 h 179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1694" h="1797306">
                    <a:moveTo>
                      <a:pt x="448002" y="0"/>
                    </a:moveTo>
                    <a:cubicBezTo>
                      <a:pt x="368055" y="107429"/>
                      <a:pt x="0" y="154335"/>
                      <a:pt x="97620" y="314816"/>
                    </a:cubicBezTo>
                    <a:cubicBezTo>
                      <a:pt x="195240" y="475297"/>
                      <a:pt x="913712" y="734863"/>
                      <a:pt x="1033725" y="962888"/>
                    </a:cubicBezTo>
                    <a:cubicBezTo>
                      <a:pt x="1153738" y="1190913"/>
                      <a:pt x="695466" y="1568630"/>
                      <a:pt x="817701" y="1682968"/>
                    </a:cubicBezTo>
                    <a:cubicBezTo>
                      <a:pt x="939936" y="1797306"/>
                      <a:pt x="1496472" y="1754527"/>
                      <a:pt x="1767137" y="1648918"/>
                    </a:cubicBezTo>
                    <a:cubicBezTo>
                      <a:pt x="2037802" y="1543309"/>
                      <a:pt x="2441694" y="1049311"/>
                      <a:pt x="2441694" y="1049311"/>
                    </a:cubicBezTo>
                    <a:lnTo>
                      <a:pt x="2441694" y="1049311"/>
                    </a:ln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Круглая лента лицом вверх 14"/>
              <p:cNvSpPr/>
              <p:nvPr/>
            </p:nvSpPr>
            <p:spPr>
              <a:xfrm>
                <a:off x="6012160" y="4581128"/>
                <a:ext cx="2880320" cy="936104"/>
              </a:xfrm>
              <a:prstGeom prst="ellipseRibbon2">
                <a:avLst>
                  <a:gd name="adj1" fmla="val 25000"/>
                  <a:gd name="adj2" fmla="val 63503"/>
                  <a:gd name="adj3" fmla="val 12500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УЗНАЙКА</a:t>
                </a:r>
                <a:endParaRPr lang="ru-RU" dirty="0"/>
              </a:p>
            </p:txBody>
          </p:sp>
          <p:sp>
            <p:nvSpPr>
              <p:cNvPr id="16" name="Круглая лента лицом вверх 15"/>
              <p:cNvSpPr/>
              <p:nvPr/>
            </p:nvSpPr>
            <p:spPr>
              <a:xfrm>
                <a:off x="4139952" y="3501008"/>
                <a:ext cx="2664296" cy="864096"/>
              </a:xfrm>
              <a:prstGeom prst="ellipseRibbon2">
                <a:avLst>
                  <a:gd name="adj1" fmla="val 25000"/>
                  <a:gd name="adj2" fmla="val 65754"/>
                  <a:gd name="adj3" fmla="val 12500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ТВОРЧЕСКАЯ</a:t>
                </a:r>
                <a:endParaRPr lang="ru-RU" dirty="0"/>
              </a:p>
            </p:txBody>
          </p:sp>
          <p:sp>
            <p:nvSpPr>
              <p:cNvPr id="17" name="Круглая лента лицом вверх 16"/>
              <p:cNvSpPr/>
              <p:nvPr/>
            </p:nvSpPr>
            <p:spPr>
              <a:xfrm>
                <a:off x="1259632" y="5085184"/>
                <a:ext cx="2664296" cy="864096"/>
              </a:xfrm>
              <a:prstGeom prst="ellipseRibbon2">
                <a:avLst/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СТАРТ</a:t>
                </a:r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Поезд отправляется</a:t>
            </a:r>
            <a:endParaRPr lang="ru-RU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8" name="Рисунок 17" descr="п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868144" y="1988840"/>
            <a:ext cx="1743075" cy="819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ФИЗКУЛЬТМИНУТКА</a:t>
            </a:r>
            <a:endParaRPr lang="ru-RU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1547664" y="1169368"/>
            <a:ext cx="6264696" cy="5688632"/>
          </a:xfrm>
          <a:prstGeom prst="sun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Руки ноги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3140968"/>
            <a:ext cx="1462316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384376"/>
          </a:xfrm>
        </p:spPr>
        <p:txBody>
          <a:bodyPr>
            <a:noAutofit/>
          </a:bodyPr>
          <a:lstStyle/>
          <a:p>
            <a:pPr marL="0" indent="539750" algn="just">
              <a:buNone/>
            </a:pPr>
            <a:r>
              <a:rPr lang="ru-RU" dirty="0" smtClean="0"/>
              <a:t>Просьба всем пассажирам занять места за компьютерами. Пассажиры общего вагона выполняют задания </a:t>
            </a:r>
            <a:r>
              <a:rPr lang="ru-RU" b="1" dirty="0" smtClean="0">
                <a:solidFill>
                  <a:srgbClr val="C00000"/>
                </a:solidFill>
              </a:rPr>
              <a:t>каточки №1</a:t>
            </a:r>
            <a:r>
              <a:rPr lang="ru-RU" dirty="0" smtClean="0"/>
              <a:t>. Пассажиры плацкартного вагона выполняют задания </a:t>
            </a:r>
            <a:r>
              <a:rPr lang="ru-RU" b="1" dirty="0" smtClean="0">
                <a:solidFill>
                  <a:srgbClr val="C00000"/>
                </a:solidFill>
              </a:rPr>
              <a:t>карточки №2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Пассажиры купейных вагонов выполняют </a:t>
            </a:r>
            <a:r>
              <a:rPr lang="ru-RU" b="1" dirty="0" smtClean="0">
                <a:solidFill>
                  <a:srgbClr val="C00000"/>
                </a:solidFill>
              </a:rPr>
              <a:t>тест</a:t>
            </a:r>
            <a:r>
              <a:rPr lang="ru-RU" dirty="0" smtClean="0"/>
              <a:t> на компьютере.</a:t>
            </a:r>
            <a:endParaRPr lang="ru-RU" dirty="0"/>
          </a:p>
        </p:txBody>
      </p:sp>
      <p:sp>
        <p:nvSpPr>
          <p:cNvPr id="4" name="Лента лицом вверх 3"/>
          <p:cNvSpPr/>
          <p:nvPr/>
        </p:nvSpPr>
        <p:spPr>
          <a:xfrm>
            <a:off x="395536" y="83710"/>
            <a:ext cx="8136904" cy="1512168"/>
          </a:xfrm>
          <a:prstGeom prst="ribbon2">
            <a:avLst>
              <a:gd name="adj1" fmla="val 12993"/>
              <a:gd name="adj2" fmla="val 63264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СТАНЦИЯ «ТВОРЧЕСКАЯ»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5"/>
          <p:cNvGrpSpPr/>
          <p:nvPr/>
        </p:nvGrpSpPr>
        <p:grpSpPr>
          <a:xfrm>
            <a:off x="0" y="1196752"/>
            <a:ext cx="9144000" cy="5400600"/>
            <a:chOff x="0" y="1196752"/>
            <a:chExt cx="9144000" cy="5400600"/>
          </a:xfrm>
        </p:grpSpPr>
        <p:sp>
          <p:nvSpPr>
            <p:cNvPr id="7" name="Овал 6"/>
            <p:cNvSpPr/>
            <p:nvPr/>
          </p:nvSpPr>
          <p:spPr>
            <a:xfrm>
              <a:off x="0" y="1196752"/>
              <a:ext cx="9144000" cy="5400600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20"/>
            <p:cNvGrpSpPr/>
            <p:nvPr/>
          </p:nvGrpSpPr>
          <p:grpSpPr>
            <a:xfrm>
              <a:off x="971600" y="1802796"/>
              <a:ext cx="7920880" cy="4146484"/>
              <a:chOff x="971600" y="1802796"/>
              <a:chExt cx="7920880" cy="4146484"/>
            </a:xfrm>
          </p:grpSpPr>
          <p:sp>
            <p:nvSpPr>
              <p:cNvPr id="9" name="Полилиния 8"/>
              <p:cNvSpPr/>
              <p:nvPr/>
            </p:nvSpPr>
            <p:spPr>
              <a:xfrm>
                <a:off x="971600" y="3356993"/>
                <a:ext cx="1584176" cy="1872207"/>
              </a:xfrm>
              <a:custGeom>
                <a:avLst/>
                <a:gdLst>
                  <a:gd name="connsiteX0" fmla="*/ 829455 w 1331626"/>
                  <a:gd name="connsiteY0" fmla="*/ 1633928 h 1633928"/>
                  <a:gd name="connsiteX1" fmla="*/ 409731 w 1331626"/>
                  <a:gd name="connsiteY1" fmla="*/ 1573967 h 1633928"/>
                  <a:gd name="connsiteX2" fmla="*/ 124918 w 1331626"/>
                  <a:gd name="connsiteY2" fmla="*/ 1439056 h 1633928"/>
                  <a:gd name="connsiteX3" fmla="*/ 34977 w 1331626"/>
                  <a:gd name="connsiteY3" fmla="*/ 1244184 h 1633928"/>
                  <a:gd name="connsiteX4" fmla="*/ 334780 w 1331626"/>
                  <a:gd name="connsiteY4" fmla="*/ 1124262 h 1633928"/>
                  <a:gd name="connsiteX5" fmla="*/ 739514 w 1331626"/>
                  <a:gd name="connsiteY5" fmla="*/ 974361 h 1633928"/>
                  <a:gd name="connsiteX6" fmla="*/ 784485 w 1331626"/>
                  <a:gd name="connsiteY6" fmla="*/ 854439 h 1633928"/>
                  <a:gd name="connsiteX7" fmla="*/ 634583 w 1331626"/>
                  <a:gd name="connsiteY7" fmla="*/ 749508 h 1633928"/>
                  <a:gd name="connsiteX8" fmla="*/ 694544 w 1331626"/>
                  <a:gd name="connsiteY8" fmla="*/ 629587 h 1633928"/>
                  <a:gd name="connsiteX9" fmla="*/ 634583 w 1331626"/>
                  <a:gd name="connsiteY9" fmla="*/ 404734 h 1633928"/>
                  <a:gd name="connsiteX10" fmla="*/ 1084288 w 1331626"/>
                  <a:gd name="connsiteY10" fmla="*/ 329784 h 1633928"/>
                  <a:gd name="connsiteX11" fmla="*/ 1309141 w 1331626"/>
                  <a:gd name="connsiteY11" fmla="*/ 269823 h 1633928"/>
                  <a:gd name="connsiteX12" fmla="*/ 1219200 w 1331626"/>
                  <a:gd name="connsiteY12" fmla="*/ 89941 h 1633928"/>
                  <a:gd name="connsiteX13" fmla="*/ 1219200 w 1331626"/>
                  <a:gd name="connsiteY13" fmla="*/ 0 h 1633928"/>
                  <a:gd name="connsiteX14" fmla="*/ 1219200 w 1331626"/>
                  <a:gd name="connsiteY14" fmla="*/ 0 h 1633928"/>
                  <a:gd name="connsiteX0" fmla="*/ 838391 w 1340562"/>
                  <a:gd name="connsiteY0" fmla="*/ 1633928 h 1633928"/>
                  <a:gd name="connsiteX1" fmla="*/ 418667 w 1340562"/>
                  <a:gd name="connsiteY1" fmla="*/ 1573967 h 1633928"/>
                  <a:gd name="connsiteX2" fmla="*/ 80237 w 1340562"/>
                  <a:gd name="connsiteY2" fmla="*/ 1475497 h 1633928"/>
                  <a:gd name="connsiteX3" fmla="*/ 43913 w 1340562"/>
                  <a:gd name="connsiteY3" fmla="*/ 1244184 h 1633928"/>
                  <a:gd name="connsiteX4" fmla="*/ 343716 w 1340562"/>
                  <a:gd name="connsiteY4" fmla="*/ 1124262 h 1633928"/>
                  <a:gd name="connsiteX5" fmla="*/ 748450 w 1340562"/>
                  <a:gd name="connsiteY5" fmla="*/ 974361 h 1633928"/>
                  <a:gd name="connsiteX6" fmla="*/ 793421 w 1340562"/>
                  <a:gd name="connsiteY6" fmla="*/ 854439 h 1633928"/>
                  <a:gd name="connsiteX7" fmla="*/ 643519 w 1340562"/>
                  <a:gd name="connsiteY7" fmla="*/ 749508 h 1633928"/>
                  <a:gd name="connsiteX8" fmla="*/ 703480 w 1340562"/>
                  <a:gd name="connsiteY8" fmla="*/ 629587 h 1633928"/>
                  <a:gd name="connsiteX9" fmla="*/ 643519 w 1340562"/>
                  <a:gd name="connsiteY9" fmla="*/ 404734 h 1633928"/>
                  <a:gd name="connsiteX10" fmla="*/ 1093224 w 1340562"/>
                  <a:gd name="connsiteY10" fmla="*/ 329784 h 1633928"/>
                  <a:gd name="connsiteX11" fmla="*/ 1318077 w 1340562"/>
                  <a:gd name="connsiteY11" fmla="*/ 269823 h 1633928"/>
                  <a:gd name="connsiteX12" fmla="*/ 1228136 w 1340562"/>
                  <a:gd name="connsiteY12" fmla="*/ 89941 h 1633928"/>
                  <a:gd name="connsiteX13" fmla="*/ 1228136 w 1340562"/>
                  <a:gd name="connsiteY13" fmla="*/ 0 h 1633928"/>
                  <a:gd name="connsiteX14" fmla="*/ 1228136 w 1340562"/>
                  <a:gd name="connsiteY14" fmla="*/ 0 h 1633928"/>
                  <a:gd name="connsiteX0" fmla="*/ 838391 w 1340562"/>
                  <a:gd name="connsiteY0" fmla="*/ 1633928 h 1717926"/>
                  <a:gd name="connsiteX1" fmla="*/ 440277 w 1340562"/>
                  <a:gd name="connsiteY1" fmla="*/ 1691521 h 1717926"/>
                  <a:gd name="connsiteX2" fmla="*/ 80237 w 1340562"/>
                  <a:gd name="connsiteY2" fmla="*/ 1475497 h 1717926"/>
                  <a:gd name="connsiteX3" fmla="*/ 43913 w 1340562"/>
                  <a:gd name="connsiteY3" fmla="*/ 1244184 h 1717926"/>
                  <a:gd name="connsiteX4" fmla="*/ 343716 w 1340562"/>
                  <a:gd name="connsiteY4" fmla="*/ 1124262 h 1717926"/>
                  <a:gd name="connsiteX5" fmla="*/ 748450 w 1340562"/>
                  <a:gd name="connsiteY5" fmla="*/ 974361 h 1717926"/>
                  <a:gd name="connsiteX6" fmla="*/ 793421 w 1340562"/>
                  <a:gd name="connsiteY6" fmla="*/ 854439 h 1717926"/>
                  <a:gd name="connsiteX7" fmla="*/ 643519 w 1340562"/>
                  <a:gd name="connsiteY7" fmla="*/ 749508 h 1717926"/>
                  <a:gd name="connsiteX8" fmla="*/ 703480 w 1340562"/>
                  <a:gd name="connsiteY8" fmla="*/ 629587 h 1717926"/>
                  <a:gd name="connsiteX9" fmla="*/ 643519 w 1340562"/>
                  <a:gd name="connsiteY9" fmla="*/ 404734 h 1717926"/>
                  <a:gd name="connsiteX10" fmla="*/ 1093224 w 1340562"/>
                  <a:gd name="connsiteY10" fmla="*/ 329784 h 1717926"/>
                  <a:gd name="connsiteX11" fmla="*/ 1318077 w 1340562"/>
                  <a:gd name="connsiteY11" fmla="*/ 269823 h 1717926"/>
                  <a:gd name="connsiteX12" fmla="*/ 1228136 w 1340562"/>
                  <a:gd name="connsiteY12" fmla="*/ 89941 h 1717926"/>
                  <a:gd name="connsiteX13" fmla="*/ 1228136 w 1340562"/>
                  <a:gd name="connsiteY13" fmla="*/ 0 h 1717926"/>
                  <a:gd name="connsiteX14" fmla="*/ 1228136 w 1340562"/>
                  <a:gd name="connsiteY14" fmla="*/ 0 h 1717926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748450 w 1340562"/>
                  <a:gd name="connsiteY5" fmla="*/ 974361 h 1645918"/>
                  <a:gd name="connsiteX6" fmla="*/ 793421 w 1340562"/>
                  <a:gd name="connsiteY6" fmla="*/ 854439 h 1645918"/>
                  <a:gd name="connsiteX7" fmla="*/ 643519 w 1340562"/>
                  <a:gd name="connsiteY7" fmla="*/ 749508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793421 w 1340562"/>
                  <a:gd name="connsiteY6" fmla="*/ 854439 h 1645918"/>
                  <a:gd name="connsiteX7" fmla="*/ 643519 w 1340562"/>
                  <a:gd name="connsiteY7" fmla="*/ 749508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872325 w 1340562"/>
                  <a:gd name="connsiteY6" fmla="*/ 971441 h 1645918"/>
                  <a:gd name="connsiteX7" fmla="*/ 643519 w 1340562"/>
                  <a:gd name="connsiteY7" fmla="*/ 749508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872325 w 1340562"/>
                  <a:gd name="connsiteY6" fmla="*/ 971441 h 1645918"/>
                  <a:gd name="connsiteX7" fmla="*/ 584293 w 1340562"/>
                  <a:gd name="connsiteY7" fmla="*/ 755417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872325 w 1340562"/>
                  <a:gd name="connsiteY6" fmla="*/ 971441 h 1645918"/>
                  <a:gd name="connsiteX7" fmla="*/ 584293 w 1340562"/>
                  <a:gd name="connsiteY7" fmla="*/ 755417 h 1645918"/>
                  <a:gd name="connsiteX8" fmla="*/ 728309 w 1340562"/>
                  <a:gd name="connsiteY8" fmla="*/ 611401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742607 h 1754597"/>
                  <a:gd name="connsiteX1" fmla="*/ 512285 w 1340562"/>
                  <a:gd name="connsiteY1" fmla="*/ 1728192 h 1754597"/>
                  <a:gd name="connsiteX2" fmla="*/ 80237 w 1340562"/>
                  <a:gd name="connsiteY2" fmla="*/ 1584176 h 1754597"/>
                  <a:gd name="connsiteX3" fmla="*/ 43913 w 1340562"/>
                  <a:gd name="connsiteY3" fmla="*/ 1352863 h 1754597"/>
                  <a:gd name="connsiteX4" fmla="*/ 343716 w 1340562"/>
                  <a:gd name="connsiteY4" fmla="*/ 1232941 h 1754597"/>
                  <a:gd name="connsiteX5" fmla="*/ 656301 w 1340562"/>
                  <a:gd name="connsiteY5" fmla="*/ 1080120 h 1754597"/>
                  <a:gd name="connsiteX6" fmla="*/ 872325 w 1340562"/>
                  <a:gd name="connsiteY6" fmla="*/ 1080120 h 1754597"/>
                  <a:gd name="connsiteX7" fmla="*/ 584293 w 1340562"/>
                  <a:gd name="connsiteY7" fmla="*/ 864096 h 1754597"/>
                  <a:gd name="connsiteX8" fmla="*/ 728309 w 1340562"/>
                  <a:gd name="connsiteY8" fmla="*/ 720080 h 1754597"/>
                  <a:gd name="connsiteX9" fmla="*/ 643519 w 1340562"/>
                  <a:gd name="connsiteY9" fmla="*/ 513413 h 1754597"/>
                  <a:gd name="connsiteX10" fmla="*/ 1093224 w 1340562"/>
                  <a:gd name="connsiteY10" fmla="*/ 438463 h 1754597"/>
                  <a:gd name="connsiteX11" fmla="*/ 1318077 w 1340562"/>
                  <a:gd name="connsiteY11" fmla="*/ 378502 h 1754597"/>
                  <a:gd name="connsiteX12" fmla="*/ 1228136 w 1340562"/>
                  <a:gd name="connsiteY12" fmla="*/ 198620 h 1754597"/>
                  <a:gd name="connsiteX13" fmla="*/ 1228136 w 1340562"/>
                  <a:gd name="connsiteY13" fmla="*/ 108679 h 1754597"/>
                  <a:gd name="connsiteX14" fmla="*/ 1088349 w 1340562"/>
                  <a:gd name="connsiteY14" fmla="*/ 0 h 1754597"/>
                  <a:gd name="connsiteX0" fmla="*/ 838391 w 1318890"/>
                  <a:gd name="connsiteY0" fmla="*/ 1742607 h 1754597"/>
                  <a:gd name="connsiteX1" fmla="*/ 512285 w 1318890"/>
                  <a:gd name="connsiteY1" fmla="*/ 1728192 h 1754597"/>
                  <a:gd name="connsiteX2" fmla="*/ 80237 w 1318890"/>
                  <a:gd name="connsiteY2" fmla="*/ 1584176 h 1754597"/>
                  <a:gd name="connsiteX3" fmla="*/ 43913 w 1318890"/>
                  <a:gd name="connsiteY3" fmla="*/ 1352863 h 1754597"/>
                  <a:gd name="connsiteX4" fmla="*/ 343716 w 1318890"/>
                  <a:gd name="connsiteY4" fmla="*/ 1232941 h 1754597"/>
                  <a:gd name="connsiteX5" fmla="*/ 656301 w 1318890"/>
                  <a:gd name="connsiteY5" fmla="*/ 1080120 h 1754597"/>
                  <a:gd name="connsiteX6" fmla="*/ 872325 w 1318890"/>
                  <a:gd name="connsiteY6" fmla="*/ 1080120 h 1754597"/>
                  <a:gd name="connsiteX7" fmla="*/ 584293 w 1318890"/>
                  <a:gd name="connsiteY7" fmla="*/ 864096 h 1754597"/>
                  <a:gd name="connsiteX8" fmla="*/ 728309 w 1318890"/>
                  <a:gd name="connsiteY8" fmla="*/ 720080 h 1754597"/>
                  <a:gd name="connsiteX9" fmla="*/ 643519 w 1318890"/>
                  <a:gd name="connsiteY9" fmla="*/ 513413 h 1754597"/>
                  <a:gd name="connsiteX10" fmla="*/ 1093224 w 1318890"/>
                  <a:gd name="connsiteY10" fmla="*/ 438463 h 1754597"/>
                  <a:gd name="connsiteX11" fmla="*/ 1318077 w 1318890"/>
                  <a:gd name="connsiteY11" fmla="*/ 378502 h 1754597"/>
                  <a:gd name="connsiteX12" fmla="*/ 1088349 w 1318890"/>
                  <a:gd name="connsiteY12" fmla="*/ 144017 h 1754597"/>
                  <a:gd name="connsiteX13" fmla="*/ 1228136 w 1318890"/>
                  <a:gd name="connsiteY13" fmla="*/ 108679 h 1754597"/>
                  <a:gd name="connsiteX14" fmla="*/ 1088349 w 1318890"/>
                  <a:gd name="connsiteY14" fmla="*/ 0 h 175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8890" h="1754597">
                    <a:moveTo>
                      <a:pt x="838391" y="1742607"/>
                    </a:moveTo>
                    <a:cubicBezTo>
                      <a:pt x="687240" y="1728866"/>
                      <a:pt x="638644" y="1754597"/>
                      <a:pt x="512285" y="1728192"/>
                    </a:cubicBezTo>
                    <a:cubicBezTo>
                      <a:pt x="385926" y="1701787"/>
                      <a:pt x="158299" y="1646731"/>
                      <a:pt x="80237" y="1584176"/>
                    </a:cubicBezTo>
                    <a:cubicBezTo>
                      <a:pt x="2175" y="1521621"/>
                      <a:pt x="0" y="1411402"/>
                      <a:pt x="43913" y="1352863"/>
                    </a:cubicBezTo>
                    <a:cubicBezTo>
                      <a:pt x="87826" y="1294324"/>
                      <a:pt x="241651" y="1278398"/>
                      <a:pt x="343716" y="1232941"/>
                    </a:cubicBezTo>
                    <a:cubicBezTo>
                      <a:pt x="445781" y="1187484"/>
                      <a:pt x="568200" y="1105590"/>
                      <a:pt x="656301" y="1080120"/>
                    </a:cubicBezTo>
                    <a:cubicBezTo>
                      <a:pt x="744403" y="1054650"/>
                      <a:pt x="884326" y="1116124"/>
                      <a:pt x="872325" y="1080120"/>
                    </a:cubicBezTo>
                    <a:cubicBezTo>
                      <a:pt x="860324" y="1044116"/>
                      <a:pt x="608296" y="924103"/>
                      <a:pt x="584293" y="864096"/>
                    </a:cubicBezTo>
                    <a:cubicBezTo>
                      <a:pt x="560290" y="804089"/>
                      <a:pt x="718438" y="778527"/>
                      <a:pt x="728309" y="720080"/>
                    </a:cubicBezTo>
                    <a:cubicBezTo>
                      <a:pt x="738180" y="661633"/>
                      <a:pt x="582700" y="560349"/>
                      <a:pt x="643519" y="513413"/>
                    </a:cubicBezTo>
                    <a:cubicBezTo>
                      <a:pt x="704338" y="466477"/>
                      <a:pt x="980798" y="460948"/>
                      <a:pt x="1093224" y="438463"/>
                    </a:cubicBezTo>
                    <a:cubicBezTo>
                      <a:pt x="1205650" y="415978"/>
                      <a:pt x="1318890" y="427576"/>
                      <a:pt x="1318077" y="378502"/>
                    </a:cubicBezTo>
                    <a:cubicBezTo>
                      <a:pt x="1317265" y="329428"/>
                      <a:pt x="1103339" y="188987"/>
                      <a:pt x="1088349" y="144017"/>
                    </a:cubicBezTo>
                    <a:cubicBezTo>
                      <a:pt x="1073359" y="99047"/>
                      <a:pt x="1228136" y="132682"/>
                      <a:pt x="1228136" y="108679"/>
                    </a:cubicBezTo>
                    <a:cubicBezTo>
                      <a:pt x="1228136" y="84676"/>
                      <a:pt x="1134945" y="36226"/>
                      <a:pt x="1088349" y="0"/>
                    </a:cubicBez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3057993" y="2413416"/>
                <a:ext cx="3492709" cy="981856"/>
              </a:xfrm>
              <a:custGeom>
                <a:avLst/>
                <a:gdLst>
                  <a:gd name="connsiteX0" fmla="*/ 0 w 3492709"/>
                  <a:gd name="connsiteY0" fmla="*/ 539646 h 981856"/>
                  <a:gd name="connsiteX1" fmla="*/ 299804 w 3492709"/>
                  <a:gd name="connsiteY1" fmla="*/ 449705 h 981856"/>
                  <a:gd name="connsiteX2" fmla="*/ 734518 w 3492709"/>
                  <a:gd name="connsiteY2" fmla="*/ 584617 h 981856"/>
                  <a:gd name="connsiteX3" fmla="*/ 1229194 w 3492709"/>
                  <a:gd name="connsiteY3" fmla="*/ 914400 h 981856"/>
                  <a:gd name="connsiteX4" fmla="*/ 1663909 w 3492709"/>
                  <a:gd name="connsiteY4" fmla="*/ 974361 h 981856"/>
                  <a:gd name="connsiteX5" fmla="*/ 2173574 w 3492709"/>
                  <a:gd name="connsiteY5" fmla="*/ 959371 h 981856"/>
                  <a:gd name="connsiteX6" fmla="*/ 2563318 w 3492709"/>
                  <a:gd name="connsiteY6" fmla="*/ 884420 h 981856"/>
                  <a:gd name="connsiteX7" fmla="*/ 3043004 w 3492709"/>
                  <a:gd name="connsiteY7" fmla="*/ 614597 h 981856"/>
                  <a:gd name="connsiteX8" fmla="*/ 3342807 w 3492709"/>
                  <a:gd name="connsiteY8" fmla="*/ 209863 h 981856"/>
                  <a:gd name="connsiteX9" fmla="*/ 3492709 w 3492709"/>
                  <a:gd name="connsiteY9" fmla="*/ 0 h 981856"/>
                  <a:gd name="connsiteX0" fmla="*/ 0 w 3492709"/>
                  <a:gd name="connsiteY0" fmla="*/ 539646 h 981856"/>
                  <a:gd name="connsiteX1" fmla="*/ 299804 w 3492709"/>
                  <a:gd name="connsiteY1" fmla="*/ 449705 h 981856"/>
                  <a:gd name="connsiteX2" fmla="*/ 649911 w 3492709"/>
                  <a:gd name="connsiteY2" fmla="*/ 655544 h 981856"/>
                  <a:gd name="connsiteX3" fmla="*/ 1229194 w 3492709"/>
                  <a:gd name="connsiteY3" fmla="*/ 914400 h 981856"/>
                  <a:gd name="connsiteX4" fmla="*/ 1663909 w 3492709"/>
                  <a:gd name="connsiteY4" fmla="*/ 974361 h 981856"/>
                  <a:gd name="connsiteX5" fmla="*/ 2173574 w 3492709"/>
                  <a:gd name="connsiteY5" fmla="*/ 959371 h 981856"/>
                  <a:gd name="connsiteX6" fmla="*/ 2563318 w 3492709"/>
                  <a:gd name="connsiteY6" fmla="*/ 884420 h 981856"/>
                  <a:gd name="connsiteX7" fmla="*/ 3043004 w 3492709"/>
                  <a:gd name="connsiteY7" fmla="*/ 614597 h 981856"/>
                  <a:gd name="connsiteX8" fmla="*/ 3342807 w 3492709"/>
                  <a:gd name="connsiteY8" fmla="*/ 209863 h 981856"/>
                  <a:gd name="connsiteX9" fmla="*/ 3492709 w 3492709"/>
                  <a:gd name="connsiteY9" fmla="*/ 0 h 981856"/>
                  <a:gd name="connsiteX0" fmla="*/ 0 w 3492709"/>
                  <a:gd name="connsiteY0" fmla="*/ 539646 h 981856"/>
                  <a:gd name="connsiteX1" fmla="*/ 299804 w 3492709"/>
                  <a:gd name="connsiteY1" fmla="*/ 449705 h 981856"/>
                  <a:gd name="connsiteX2" fmla="*/ 649911 w 3492709"/>
                  <a:gd name="connsiteY2" fmla="*/ 655544 h 981856"/>
                  <a:gd name="connsiteX3" fmla="*/ 1229194 w 3492709"/>
                  <a:gd name="connsiteY3" fmla="*/ 914400 h 981856"/>
                  <a:gd name="connsiteX4" fmla="*/ 1663909 w 3492709"/>
                  <a:gd name="connsiteY4" fmla="*/ 974361 h 981856"/>
                  <a:gd name="connsiteX5" fmla="*/ 2173574 w 3492709"/>
                  <a:gd name="connsiteY5" fmla="*/ 959371 h 981856"/>
                  <a:gd name="connsiteX6" fmla="*/ 2563318 w 3492709"/>
                  <a:gd name="connsiteY6" fmla="*/ 884420 h 981856"/>
                  <a:gd name="connsiteX7" fmla="*/ 3098183 w 3492709"/>
                  <a:gd name="connsiteY7" fmla="*/ 799560 h 981856"/>
                  <a:gd name="connsiteX8" fmla="*/ 3342807 w 3492709"/>
                  <a:gd name="connsiteY8" fmla="*/ 209863 h 981856"/>
                  <a:gd name="connsiteX9" fmla="*/ 3492709 w 3492709"/>
                  <a:gd name="connsiteY9" fmla="*/ 0 h 981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92709" h="981856">
                    <a:moveTo>
                      <a:pt x="0" y="539646"/>
                    </a:moveTo>
                    <a:cubicBezTo>
                      <a:pt x="88692" y="490928"/>
                      <a:pt x="191485" y="430389"/>
                      <a:pt x="299804" y="449705"/>
                    </a:cubicBezTo>
                    <a:cubicBezTo>
                      <a:pt x="408123" y="469021"/>
                      <a:pt x="495013" y="578095"/>
                      <a:pt x="649911" y="655544"/>
                    </a:cubicBezTo>
                    <a:cubicBezTo>
                      <a:pt x="804809" y="732993"/>
                      <a:pt x="1060194" y="861264"/>
                      <a:pt x="1229194" y="914400"/>
                    </a:cubicBezTo>
                    <a:cubicBezTo>
                      <a:pt x="1398194" y="967536"/>
                      <a:pt x="1506512" y="966866"/>
                      <a:pt x="1663909" y="974361"/>
                    </a:cubicBezTo>
                    <a:cubicBezTo>
                      <a:pt x="1821306" y="981856"/>
                      <a:pt x="2023673" y="974361"/>
                      <a:pt x="2173574" y="959371"/>
                    </a:cubicBezTo>
                    <a:cubicBezTo>
                      <a:pt x="2323475" y="944381"/>
                      <a:pt x="2409217" y="911055"/>
                      <a:pt x="2563318" y="884420"/>
                    </a:cubicBezTo>
                    <a:cubicBezTo>
                      <a:pt x="2717420" y="857785"/>
                      <a:pt x="2968268" y="911986"/>
                      <a:pt x="3098183" y="799560"/>
                    </a:cubicBezTo>
                    <a:cubicBezTo>
                      <a:pt x="3228098" y="687134"/>
                      <a:pt x="3277053" y="343123"/>
                      <a:pt x="3342807" y="209863"/>
                    </a:cubicBezTo>
                    <a:cubicBezTo>
                      <a:pt x="3408561" y="76603"/>
                      <a:pt x="3455233" y="53715"/>
                      <a:pt x="3492709" y="0"/>
                    </a:cubicBez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Круглая лента лицом вверх 10"/>
              <p:cNvSpPr/>
              <p:nvPr/>
            </p:nvSpPr>
            <p:spPr>
              <a:xfrm>
                <a:off x="5364088" y="1802796"/>
                <a:ext cx="2664296" cy="864096"/>
              </a:xfrm>
              <a:prstGeom prst="ellipseRibbon2">
                <a:avLst>
                  <a:gd name="adj1" fmla="val 25000"/>
                  <a:gd name="adj2" fmla="val 62378"/>
                  <a:gd name="adj3" fmla="val 15970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РЕШАЙКА</a:t>
                </a:r>
                <a:endParaRPr lang="ru-RU" dirty="0"/>
              </a:p>
            </p:txBody>
          </p:sp>
          <p:sp>
            <p:nvSpPr>
              <p:cNvPr id="12" name="Круглая лента лицом вверх 11"/>
              <p:cNvSpPr/>
              <p:nvPr/>
            </p:nvSpPr>
            <p:spPr>
              <a:xfrm>
                <a:off x="1187624" y="2924944"/>
                <a:ext cx="2664296" cy="864096"/>
              </a:xfrm>
              <a:prstGeom prst="ellipseRibbon2">
                <a:avLst>
                  <a:gd name="adj1" fmla="val 31940"/>
                  <a:gd name="adj2" fmla="val 66879"/>
                  <a:gd name="adj3" fmla="val 19083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СМЕКАЛКА</a:t>
                </a:r>
                <a:endParaRPr lang="ru-RU" dirty="0"/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>
                <a:off x="6430781" y="2348880"/>
                <a:ext cx="1418134" cy="1847669"/>
              </a:xfrm>
              <a:custGeom>
                <a:avLst/>
                <a:gdLst>
                  <a:gd name="connsiteX0" fmla="*/ 524656 w 1396584"/>
                  <a:gd name="connsiteY0" fmla="*/ 0 h 1726367"/>
                  <a:gd name="connsiteX1" fmla="*/ 989351 w 1396584"/>
                  <a:gd name="connsiteY1" fmla="*/ 344774 h 1726367"/>
                  <a:gd name="connsiteX2" fmla="*/ 1184223 w 1396584"/>
                  <a:gd name="connsiteY2" fmla="*/ 689548 h 1726367"/>
                  <a:gd name="connsiteX3" fmla="*/ 1334125 w 1396584"/>
                  <a:gd name="connsiteY3" fmla="*/ 1289154 h 1726367"/>
                  <a:gd name="connsiteX4" fmla="*/ 809469 w 1396584"/>
                  <a:gd name="connsiteY4" fmla="*/ 1678898 h 1726367"/>
                  <a:gd name="connsiteX5" fmla="*/ 299804 w 1396584"/>
                  <a:gd name="connsiteY5" fmla="*/ 1573967 h 1726367"/>
                  <a:gd name="connsiteX6" fmla="*/ 0 w 1396584"/>
                  <a:gd name="connsiteY6" fmla="*/ 1528997 h 1726367"/>
                  <a:gd name="connsiteX7" fmla="*/ 0 w 1396584"/>
                  <a:gd name="connsiteY7" fmla="*/ 1528997 h 1726367"/>
                  <a:gd name="connsiteX8" fmla="*/ 0 w 1396584"/>
                  <a:gd name="connsiteY8" fmla="*/ 1528997 h 1726367"/>
                  <a:gd name="connsiteX0" fmla="*/ 524656 w 1417475"/>
                  <a:gd name="connsiteY0" fmla="*/ 0 h 1726367"/>
                  <a:gd name="connsiteX1" fmla="*/ 989351 w 1417475"/>
                  <a:gd name="connsiteY1" fmla="*/ 344774 h 1726367"/>
                  <a:gd name="connsiteX2" fmla="*/ 1309572 w 1417475"/>
                  <a:gd name="connsiteY2" fmla="*/ 667591 h 1726367"/>
                  <a:gd name="connsiteX3" fmla="*/ 1334125 w 1417475"/>
                  <a:gd name="connsiteY3" fmla="*/ 1289154 h 1726367"/>
                  <a:gd name="connsiteX4" fmla="*/ 809469 w 1417475"/>
                  <a:gd name="connsiteY4" fmla="*/ 1678898 h 1726367"/>
                  <a:gd name="connsiteX5" fmla="*/ 299804 w 1417475"/>
                  <a:gd name="connsiteY5" fmla="*/ 1573967 h 1726367"/>
                  <a:gd name="connsiteX6" fmla="*/ 0 w 1417475"/>
                  <a:gd name="connsiteY6" fmla="*/ 1528997 h 1726367"/>
                  <a:gd name="connsiteX7" fmla="*/ 0 w 1417475"/>
                  <a:gd name="connsiteY7" fmla="*/ 1528997 h 1726367"/>
                  <a:gd name="connsiteX8" fmla="*/ 0 w 1417475"/>
                  <a:gd name="connsiteY8" fmla="*/ 1528997 h 1726367"/>
                  <a:gd name="connsiteX0" fmla="*/ 524656 w 1418134"/>
                  <a:gd name="connsiteY0" fmla="*/ 0 h 1723172"/>
                  <a:gd name="connsiteX1" fmla="*/ 989351 w 1418134"/>
                  <a:gd name="connsiteY1" fmla="*/ 344774 h 1723172"/>
                  <a:gd name="connsiteX2" fmla="*/ 1309572 w 1418134"/>
                  <a:gd name="connsiteY2" fmla="*/ 667591 h 1723172"/>
                  <a:gd name="connsiteX3" fmla="*/ 1334125 w 1418134"/>
                  <a:gd name="connsiteY3" fmla="*/ 1289154 h 1723172"/>
                  <a:gd name="connsiteX4" fmla="*/ 805516 w 1418134"/>
                  <a:gd name="connsiteY4" fmla="*/ 1675703 h 1723172"/>
                  <a:gd name="connsiteX5" fmla="*/ 299804 w 1418134"/>
                  <a:gd name="connsiteY5" fmla="*/ 1573967 h 1723172"/>
                  <a:gd name="connsiteX6" fmla="*/ 0 w 1418134"/>
                  <a:gd name="connsiteY6" fmla="*/ 1528997 h 1723172"/>
                  <a:gd name="connsiteX7" fmla="*/ 0 w 1418134"/>
                  <a:gd name="connsiteY7" fmla="*/ 1528997 h 1723172"/>
                  <a:gd name="connsiteX8" fmla="*/ 0 w 1418134"/>
                  <a:gd name="connsiteY8" fmla="*/ 1528997 h 1723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18134" h="1723172">
                    <a:moveTo>
                      <a:pt x="524656" y="0"/>
                    </a:moveTo>
                    <a:cubicBezTo>
                      <a:pt x="702039" y="114924"/>
                      <a:pt x="858532" y="233509"/>
                      <a:pt x="989351" y="344774"/>
                    </a:cubicBezTo>
                    <a:cubicBezTo>
                      <a:pt x="1120170" y="456039"/>
                      <a:pt x="1252110" y="510194"/>
                      <a:pt x="1309572" y="667591"/>
                    </a:cubicBezTo>
                    <a:cubicBezTo>
                      <a:pt x="1367034" y="824988"/>
                      <a:pt x="1418134" y="1121135"/>
                      <a:pt x="1334125" y="1289154"/>
                    </a:cubicBezTo>
                    <a:cubicBezTo>
                      <a:pt x="1250116" y="1457173"/>
                      <a:pt x="977903" y="1628234"/>
                      <a:pt x="805516" y="1675703"/>
                    </a:cubicBezTo>
                    <a:cubicBezTo>
                      <a:pt x="633129" y="1723172"/>
                      <a:pt x="434057" y="1598418"/>
                      <a:pt x="299804" y="1573967"/>
                    </a:cubicBezTo>
                    <a:cubicBezTo>
                      <a:pt x="165551" y="1549516"/>
                      <a:pt x="0" y="1528997"/>
                      <a:pt x="0" y="1528997"/>
                    </a:cubicBezTo>
                    <a:lnTo>
                      <a:pt x="0" y="1528997"/>
                    </a:lnTo>
                    <a:lnTo>
                      <a:pt x="0" y="1528997"/>
                    </a:ln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>
                <a:off x="4978435" y="4122296"/>
                <a:ext cx="2441694" cy="1797306"/>
              </a:xfrm>
              <a:custGeom>
                <a:avLst/>
                <a:gdLst>
                  <a:gd name="connsiteX0" fmla="*/ 159894 w 2153586"/>
                  <a:gd name="connsiteY0" fmla="*/ 0 h 1823803"/>
                  <a:gd name="connsiteX1" fmla="*/ 9993 w 2153586"/>
                  <a:gd name="connsiteY1" fmla="*/ 344774 h 1823803"/>
                  <a:gd name="connsiteX2" fmla="*/ 219855 w 2153586"/>
                  <a:gd name="connsiteY2" fmla="*/ 779488 h 1823803"/>
                  <a:gd name="connsiteX3" fmla="*/ 399737 w 2153586"/>
                  <a:gd name="connsiteY3" fmla="*/ 1678898 h 1823803"/>
                  <a:gd name="connsiteX4" fmla="*/ 1479029 w 2153586"/>
                  <a:gd name="connsiteY4" fmla="*/ 1648918 h 1823803"/>
                  <a:gd name="connsiteX5" fmla="*/ 2153586 w 2153586"/>
                  <a:gd name="connsiteY5" fmla="*/ 1049311 h 1823803"/>
                  <a:gd name="connsiteX6" fmla="*/ 2153586 w 2153586"/>
                  <a:gd name="connsiteY6" fmla="*/ 1049311 h 1823803"/>
                  <a:gd name="connsiteX0" fmla="*/ 211517 w 2205209"/>
                  <a:gd name="connsiteY0" fmla="*/ 0 h 1805238"/>
                  <a:gd name="connsiteX1" fmla="*/ 61616 w 2205209"/>
                  <a:gd name="connsiteY1" fmla="*/ 344774 h 1805238"/>
                  <a:gd name="connsiteX2" fmla="*/ 581214 w 2205209"/>
                  <a:gd name="connsiteY2" fmla="*/ 890880 h 1805238"/>
                  <a:gd name="connsiteX3" fmla="*/ 451360 w 2205209"/>
                  <a:gd name="connsiteY3" fmla="*/ 1678898 h 1805238"/>
                  <a:gd name="connsiteX4" fmla="*/ 1530652 w 2205209"/>
                  <a:gd name="connsiteY4" fmla="*/ 1648918 h 1805238"/>
                  <a:gd name="connsiteX5" fmla="*/ 2205209 w 2205209"/>
                  <a:gd name="connsiteY5" fmla="*/ 1049311 h 1805238"/>
                  <a:gd name="connsiteX6" fmla="*/ 2205209 w 2205209"/>
                  <a:gd name="connsiteY6" fmla="*/ 1049311 h 1805238"/>
                  <a:gd name="connsiteX0" fmla="*/ 411998 w 2405690"/>
                  <a:gd name="connsiteY0" fmla="*/ 0 h 1805238"/>
                  <a:gd name="connsiteX1" fmla="*/ 61616 w 2405690"/>
                  <a:gd name="connsiteY1" fmla="*/ 314816 h 1805238"/>
                  <a:gd name="connsiteX2" fmla="*/ 781695 w 2405690"/>
                  <a:gd name="connsiteY2" fmla="*/ 890880 h 1805238"/>
                  <a:gd name="connsiteX3" fmla="*/ 651841 w 2405690"/>
                  <a:gd name="connsiteY3" fmla="*/ 1678898 h 1805238"/>
                  <a:gd name="connsiteX4" fmla="*/ 1731133 w 2405690"/>
                  <a:gd name="connsiteY4" fmla="*/ 1648918 h 1805238"/>
                  <a:gd name="connsiteX5" fmla="*/ 2405690 w 2405690"/>
                  <a:gd name="connsiteY5" fmla="*/ 1049311 h 1805238"/>
                  <a:gd name="connsiteX6" fmla="*/ 2405690 w 2405690"/>
                  <a:gd name="connsiteY6" fmla="*/ 1049311 h 1805238"/>
                  <a:gd name="connsiteX0" fmla="*/ 436001 w 2429693"/>
                  <a:gd name="connsiteY0" fmla="*/ 0 h 1817239"/>
                  <a:gd name="connsiteX1" fmla="*/ 85619 w 2429693"/>
                  <a:gd name="connsiteY1" fmla="*/ 314816 h 1817239"/>
                  <a:gd name="connsiteX2" fmla="*/ 949715 w 2429693"/>
                  <a:gd name="connsiteY2" fmla="*/ 818872 h 1817239"/>
                  <a:gd name="connsiteX3" fmla="*/ 675844 w 2429693"/>
                  <a:gd name="connsiteY3" fmla="*/ 1678898 h 1817239"/>
                  <a:gd name="connsiteX4" fmla="*/ 1755136 w 2429693"/>
                  <a:gd name="connsiteY4" fmla="*/ 1648918 h 1817239"/>
                  <a:gd name="connsiteX5" fmla="*/ 2429693 w 2429693"/>
                  <a:gd name="connsiteY5" fmla="*/ 1049311 h 1817239"/>
                  <a:gd name="connsiteX6" fmla="*/ 2429693 w 2429693"/>
                  <a:gd name="connsiteY6" fmla="*/ 1049311 h 1817239"/>
                  <a:gd name="connsiteX0" fmla="*/ 436001 w 2429693"/>
                  <a:gd name="connsiteY0" fmla="*/ 0 h 1821309"/>
                  <a:gd name="connsiteX1" fmla="*/ 85619 w 2429693"/>
                  <a:gd name="connsiteY1" fmla="*/ 314816 h 1821309"/>
                  <a:gd name="connsiteX2" fmla="*/ 949715 w 2429693"/>
                  <a:gd name="connsiteY2" fmla="*/ 818872 h 1821309"/>
                  <a:gd name="connsiteX3" fmla="*/ 949716 w 2429693"/>
                  <a:gd name="connsiteY3" fmla="*/ 1682968 h 1821309"/>
                  <a:gd name="connsiteX4" fmla="*/ 1755136 w 2429693"/>
                  <a:gd name="connsiteY4" fmla="*/ 1648918 h 1821309"/>
                  <a:gd name="connsiteX5" fmla="*/ 2429693 w 2429693"/>
                  <a:gd name="connsiteY5" fmla="*/ 1049311 h 1821309"/>
                  <a:gd name="connsiteX6" fmla="*/ 2429693 w 2429693"/>
                  <a:gd name="connsiteY6" fmla="*/ 1049311 h 1821309"/>
                  <a:gd name="connsiteX0" fmla="*/ 448002 w 2441694"/>
                  <a:gd name="connsiteY0" fmla="*/ 0 h 1797306"/>
                  <a:gd name="connsiteX1" fmla="*/ 97620 w 2441694"/>
                  <a:gd name="connsiteY1" fmla="*/ 314816 h 1797306"/>
                  <a:gd name="connsiteX2" fmla="*/ 1033725 w 2441694"/>
                  <a:gd name="connsiteY2" fmla="*/ 962888 h 1797306"/>
                  <a:gd name="connsiteX3" fmla="*/ 961717 w 2441694"/>
                  <a:gd name="connsiteY3" fmla="*/ 1682968 h 1797306"/>
                  <a:gd name="connsiteX4" fmla="*/ 1767137 w 2441694"/>
                  <a:gd name="connsiteY4" fmla="*/ 1648918 h 1797306"/>
                  <a:gd name="connsiteX5" fmla="*/ 2441694 w 2441694"/>
                  <a:gd name="connsiteY5" fmla="*/ 1049311 h 1797306"/>
                  <a:gd name="connsiteX6" fmla="*/ 2441694 w 2441694"/>
                  <a:gd name="connsiteY6" fmla="*/ 1049311 h 1797306"/>
                  <a:gd name="connsiteX0" fmla="*/ 448002 w 2441694"/>
                  <a:gd name="connsiteY0" fmla="*/ 0 h 1797306"/>
                  <a:gd name="connsiteX1" fmla="*/ 97620 w 2441694"/>
                  <a:gd name="connsiteY1" fmla="*/ 314816 h 1797306"/>
                  <a:gd name="connsiteX2" fmla="*/ 1033725 w 2441694"/>
                  <a:gd name="connsiteY2" fmla="*/ 962888 h 1797306"/>
                  <a:gd name="connsiteX3" fmla="*/ 817701 w 2441694"/>
                  <a:gd name="connsiteY3" fmla="*/ 1682968 h 1797306"/>
                  <a:gd name="connsiteX4" fmla="*/ 1767137 w 2441694"/>
                  <a:gd name="connsiteY4" fmla="*/ 1648918 h 1797306"/>
                  <a:gd name="connsiteX5" fmla="*/ 2441694 w 2441694"/>
                  <a:gd name="connsiteY5" fmla="*/ 1049311 h 1797306"/>
                  <a:gd name="connsiteX6" fmla="*/ 2441694 w 2441694"/>
                  <a:gd name="connsiteY6" fmla="*/ 1049311 h 179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1694" h="1797306">
                    <a:moveTo>
                      <a:pt x="448002" y="0"/>
                    </a:moveTo>
                    <a:cubicBezTo>
                      <a:pt x="368055" y="107429"/>
                      <a:pt x="0" y="154335"/>
                      <a:pt x="97620" y="314816"/>
                    </a:cubicBezTo>
                    <a:cubicBezTo>
                      <a:pt x="195240" y="475297"/>
                      <a:pt x="913712" y="734863"/>
                      <a:pt x="1033725" y="962888"/>
                    </a:cubicBezTo>
                    <a:cubicBezTo>
                      <a:pt x="1153738" y="1190913"/>
                      <a:pt x="695466" y="1568630"/>
                      <a:pt x="817701" y="1682968"/>
                    </a:cubicBezTo>
                    <a:cubicBezTo>
                      <a:pt x="939936" y="1797306"/>
                      <a:pt x="1496472" y="1754527"/>
                      <a:pt x="1767137" y="1648918"/>
                    </a:cubicBezTo>
                    <a:cubicBezTo>
                      <a:pt x="2037802" y="1543309"/>
                      <a:pt x="2441694" y="1049311"/>
                      <a:pt x="2441694" y="1049311"/>
                    </a:cubicBezTo>
                    <a:lnTo>
                      <a:pt x="2441694" y="1049311"/>
                    </a:ln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Круглая лента лицом вверх 14"/>
              <p:cNvSpPr/>
              <p:nvPr/>
            </p:nvSpPr>
            <p:spPr>
              <a:xfrm>
                <a:off x="6012160" y="4581128"/>
                <a:ext cx="2880320" cy="936104"/>
              </a:xfrm>
              <a:prstGeom prst="ellipseRibbon2">
                <a:avLst>
                  <a:gd name="adj1" fmla="val 25000"/>
                  <a:gd name="adj2" fmla="val 63503"/>
                  <a:gd name="adj3" fmla="val 12500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УЗНАЙКА</a:t>
                </a:r>
                <a:endParaRPr lang="ru-RU" dirty="0"/>
              </a:p>
            </p:txBody>
          </p:sp>
          <p:sp>
            <p:nvSpPr>
              <p:cNvPr id="16" name="Круглая лента лицом вверх 15"/>
              <p:cNvSpPr/>
              <p:nvPr/>
            </p:nvSpPr>
            <p:spPr>
              <a:xfrm>
                <a:off x="4139952" y="3501008"/>
                <a:ext cx="2664296" cy="864096"/>
              </a:xfrm>
              <a:prstGeom prst="ellipseRibbon2">
                <a:avLst>
                  <a:gd name="adj1" fmla="val 25000"/>
                  <a:gd name="adj2" fmla="val 65754"/>
                  <a:gd name="adj3" fmla="val 12500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ТВОРЧЕСКАЯ</a:t>
                </a:r>
                <a:endParaRPr lang="ru-RU" dirty="0"/>
              </a:p>
            </p:txBody>
          </p:sp>
          <p:sp>
            <p:nvSpPr>
              <p:cNvPr id="17" name="Круглая лента лицом вверх 16"/>
              <p:cNvSpPr/>
              <p:nvPr/>
            </p:nvSpPr>
            <p:spPr>
              <a:xfrm>
                <a:off x="1259632" y="5085184"/>
                <a:ext cx="2664296" cy="864096"/>
              </a:xfrm>
              <a:prstGeom prst="ellipseRibbon2">
                <a:avLst/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СТАРТ</a:t>
                </a:r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Поезд отправляется</a:t>
            </a:r>
            <a:endParaRPr lang="ru-RU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8" name="Рисунок 17" descr="п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355976" y="3645024"/>
            <a:ext cx="1743075" cy="819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02433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</a:rPr>
              <a:t>«5»</a:t>
            </a:r>
            <a:r>
              <a:rPr lang="ru-RU" dirty="0" smtClean="0"/>
              <a:t> - получают те, кто едут в купейном вагоне или в плацкартном + 2 и более бонуса;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</a:rPr>
              <a:t>«4»</a:t>
            </a:r>
            <a:r>
              <a:rPr lang="ru-RU" dirty="0" smtClean="0"/>
              <a:t> - получают те, кто едут в плацкартном вагоне или в общем + 2 и более бонуса;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</a:rPr>
              <a:t>«3»</a:t>
            </a:r>
            <a:r>
              <a:rPr lang="ru-RU" dirty="0" smtClean="0"/>
              <a:t> - те, кто едут в общем вагоне.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Домашнее задание</a:t>
            </a:r>
            <a:r>
              <a:rPr lang="ru-RU" dirty="0" smtClean="0"/>
              <a:t>: Повторить п. 2.6-2.8</a:t>
            </a:r>
            <a:endParaRPr lang="ru-RU" dirty="0"/>
          </a:p>
        </p:txBody>
      </p:sp>
      <p:sp>
        <p:nvSpPr>
          <p:cNvPr id="4" name="Лента лицом вверх 3"/>
          <p:cNvSpPr/>
          <p:nvPr/>
        </p:nvSpPr>
        <p:spPr>
          <a:xfrm>
            <a:off x="395536" y="83710"/>
            <a:ext cx="8136904" cy="1512168"/>
          </a:xfrm>
          <a:prstGeom prst="ribbon2">
            <a:avLst>
              <a:gd name="adj1" fmla="val 12993"/>
              <a:gd name="adj2" fmla="val 63264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СТАНЦИЯ «УЗНАЙКА»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верх 3"/>
          <p:cNvSpPr/>
          <p:nvPr/>
        </p:nvSpPr>
        <p:spPr>
          <a:xfrm>
            <a:off x="539552" y="476672"/>
            <a:ext cx="8136904" cy="1512168"/>
          </a:xfrm>
          <a:prstGeom prst="ribbon2">
            <a:avLst>
              <a:gd name="adj1" fmla="val 12993"/>
              <a:gd name="adj2" fmla="val 63264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КОНЕЦ УРОКА</a:t>
            </a:r>
            <a:endParaRPr lang="ru-RU" sz="4400" dirty="0"/>
          </a:p>
        </p:txBody>
      </p:sp>
      <p:pic>
        <p:nvPicPr>
          <p:cNvPr id="6" name="Рисунок 5" descr="юм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708920"/>
            <a:ext cx="6096000" cy="3248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2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844824"/>
            <a:ext cx="8064896" cy="3052936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pPr marL="0" indent="17463" algn="ctr">
              <a:buNone/>
            </a:pPr>
            <a:r>
              <a:rPr lang="ru-RU" sz="40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Чтобы спорилось нужное дело,</a:t>
            </a:r>
          </a:p>
          <a:p>
            <a:pPr marL="0" indent="17463" algn="ctr">
              <a:buNone/>
            </a:pPr>
            <a:r>
              <a:rPr lang="ru-RU" sz="40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Чтобы в жизни не знать неудач, </a:t>
            </a:r>
          </a:p>
          <a:p>
            <a:pPr marL="0" indent="17463" algn="ctr">
              <a:buNone/>
            </a:pPr>
            <a:r>
              <a:rPr lang="ru-RU" sz="40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 путешествие отправимся смело,</a:t>
            </a:r>
          </a:p>
          <a:p>
            <a:pPr marL="0" indent="17463" algn="ctr">
              <a:buNone/>
            </a:pPr>
            <a:r>
              <a:rPr lang="ru-RU" sz="40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 мир загадок и сложных задач.</a:t>
            </a:r>
          </a:p>
          <a:p>
            <a:pPr>
              <a:buNone/>
            </a:pPr>
            <a:endParaRPr lang="ru-RU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90500" y="2550046"/>
          <a:ext cx="4139954" cy="3240360"/>
        </p:xfrm>
        <a:graphic>
          <a:graphicData uri="http://schemas.openxmlformats.org/drawingml/2006/table">
            <a:tbl>
              <a:tblPr/>
              <a:tblGrid>
                <a:gridCol w="318458"/>
                <a:gridCol w="318458"/>
                <a:gridCol w="318458"/>
                <a:gridCol w="318458"/>
                <a:gridCol w="318458"/>
                <a:gridCol w="318458"/>
                <a:gridCol w="318458"/>
                <a:gridCol w="318458"/>
                <a:gridCol w="318458"/>
                <a:gridCol w="318458"/>
                <a:gridCol w="318458"/>
                <a:gridCol w="318458"/>
                <a:gridCol w="318458"/>
              </a:tblGrid>
              <a:tr h="3410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0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8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10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0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8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Лента лицом вверх 3"/>
          <p:cNvSpPr/>
          <p:nvPr/>
        </p:nvSpPr>
        <p:spPr>
          <a:xfrm>
            <a:off x="539552" y="133350"/>
            <a:ext cx="8136904" cy="1512168"/>
          </a:xfrm>
          <a:prstGeom prst="ribbon2">
            <a:avLst>
              <a:gd name="adj1" fmla="val 12993"/>
              <a:gd name="adj2" fmla="val 63264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КРОССВОРД</a:t>
            </a:r>
            <a:endParaRPr lang="ru-RU" sz="44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27984" y="1711474"/>
            <a:ext cx="471601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6923C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 горизонтали: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Система, в которой количественное значение цифры не зависит от ее положения в числе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Символы, при помощи которых записывается число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Непозиционной системы счисления, в которой для записи используются следующие цифры Х,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V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413126" y="4234577"/>
            <a:ext cx="473087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  вертикали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: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Система, в которой количественное значение цифры зависит от ее положения в числе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Как называется позиция цифры в числе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Совокупность различных цифр, используемых а позиционной системе счисления для записи чисел.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449263" algn="just"/>
            <a:r>
              <a:rPr lang="ru-RU" sz="3200" dirty="0" smtClean="0">
                <a:latin typeface="+mn-lt"/>
              </a:rPr>
              <a:t>Запишите следующие десятичные числа в двоичной системе счисления:</a:t>
            </a:r>
            <a:endParaRPr lang="ru-RU" sz="32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242592" cy="2980928"/>
          </a:xfrm>
        </p:spPr>
        <p:txBody>
          <a:bodyPr/>
          <a:lstStyle/>
          <a:p>
            <a:pPr marL="723900" lvl="0" indent="-514350">
              <a:buFont typeface="+mj-lt"/>
              <a:buAutoNum type="arabicParenR"/>
            </a:pPr>
            <a:r>
              <a:rPr lang="ru-RU" dirty="0" smtClean="0"/>
              <a:t>12</a:t>
            </a:r>
            <a:r>
              <a:rPr lang="ru-RU" baseline="-25000" dirty="0" smtClean="0"/>
              <a:t>10</a:t>
            </a:r>
            <a:endParaRPr lang="ru-RU" dirty="0" smtClean="0"/>
          </a:p>
          <a:p>
            <a:pPr marL="723900" lvl="0" indent="-514350">
              <a:buFont typeface="+mj-lt"/>
              <a:buAutoNum type="arabicParenR"/>
            </a:pPr>
            <a:r>
              <a:rPr lang="ru-RU" dirty="0" smtClean="0"/>
              <a:t>25</a:t>
            </a:r>
            <a:r>
              <a:rPr lang="ru-RU" baseline="-25000" dirty="0" smtClean="0"/>
              <a:t>10</a:t>
            </a:r>
            <a:endParaRPr lang="ru-RU" dirty="0" smtClean="0"/>
          </a:p>
          <a:p>
            <a:pPr marL="723900" lvl="0" indent="-514350">
              <a:buFont typeface="+mj-lt"/>
              <a:buAutoNum type="arabicParenR"/>
            </a:pPr>
            <a:r>
              <a:rPr lang="ru-RU" dirty="0" smtClean="0"/>
              <a:t>19</a:t>
            </a:r>
            <a:r>
              <a:rPr lang="ru-RU" baseline="-25000" dirty="0" smtClean="0"/>
              <a:t>10</a:t>
            </a:r>
            <a:endParaRPr lang="ru-RU" dirty="0" smtClean="0"/>
          </a:p>
          <a:p>
            <a:pPr marL="723900" lvl="0" indent="-514350">
              <a:buFont typeface="+mj-lt"/>
              <a:buAutoNum type="arabicParenR"/>
            </a:pPr>
            <a:r>
              <a:rPr lang="ru-RU" dirty="0" smtClean="0"/>
              <a:t>34</a:t>
            </a:r>
            <a:r>
              <a:rPr lang="ru-RU" baseline="-25000" dirty="0" smtClean="0"/>
              <a:t>10</a:t>
            </a:r>
            <a:endParaRPr lang="ru-RU" dirty="0" smtClean="0"/>
          </a:p>
          <a:p>
            <a:pPr marL="723900" lvl="0" indent="-514350">
              <a:buFont typeface="+mj-lt"/>
              <a:buAutoNum type="arabicParenR"/>
            </a:pPr>
            <a:r>
              <a:rPr lang="ru-RU" dirty="0" smtClean="0"/>
              <a:t>47</a:t>
            </a:r>
            <a:r>
              <a:rPr lang="ru-RU" baseline="-25000" dirty="0" smtClean="0"/>
              <a:t>10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4950" y="4725144"/>
          <a:ext cx="8964495" cy="960107"/>
        </p:xfrm>
        <a:graphic>
          <a:graphicData uri="http://schemas.openxmlformats.org/drawingml/2006/table">
            <a:tbl>
              <a:tblPr/>
              <a:tblGrid>
                <a:gridCol w="895830"/>
                <a:gridCol w="895830"/>
                <a:gridCol w="895830"/>
                <a:gridCol w="896715"/>
                <a:gridCol w="896715"/>
                <a:gridCol w="896715"/>
                <a:gridCol w="896715"/>
                <a:gridCol w="896715"/>
                <a:gridCol w="896715"/>
                <a:gridCol w="896715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З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+mn-lt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+mn-lt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+mn-lt"/>
                          <a:ea typeface="Calibri"/>
                          <a:cs typeface="Times New Roman"/>
                        </a:rPr>
                        <a:t>П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+mn-lt"/>
                          <a:ea typeface="Calibri"/>
                          <a:cs typeface="Times New Roman"/>
                        </a:rPr>
                        <a:t>Д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+mn-lt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К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0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+mn-lt"/>
                          <a:ea typeface="Calibri"/>
                          <a:cs typeface="Times New Roman"/>
                        </a:rPr>
                        <a:t>110011</a:t>
                      </a:r>
                      <a:r>
                        <a:rPr lang="ru-RU" sz="1600" b="1" baseline="-2500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110</a:t>
                      </a:r>
                      <a:r>
                        <a:rPr lang="ru-RU" sz="1600" b="1" baseline="-25000" dirty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100010</a:t>
                      </a:r>
                      <a:r>
                        <a:rPr lang="ru-RU" sz="1600" b="1" baseline="-25000" dirty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101</a:t>
                      </a:r>
                      <a:r>
                        <a:rPr lang="ru-RU" sz="1600" b="1" baseline="-25000" dirty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100</a:t>
                      </a:r>
                      <a:r>
                        <a:rPr lang="ru-RU" sz="1600" b="1" baseline="-25000" dirty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10011</a:t>
                      </a:r>
                      <a:r>
                        <a:rPr lang="ru-RU" sz="1600" b="1" baseline="-25000" dirty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1100</a:t>
                      </a:r>
                      <a:r>
                        <a:rPr lang="ru-RU" sz="1600" b="1" baseline="-25000" dirty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101111</a:t>
                      </a:r>
                      <a:r>
                        <a:rPr lang="ru-RU" sz="1600" b="1" baseline="-25000" dirty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11001</a:t>
                      </a:r>
                      <a:r>
                        <a:rPr lang="ru-RU" sz="1600" b="1" baseline="-25000" dirty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1010</a:t>
                      </a:r>
                      <a:r>
                        <a:rPr lang="ru-RU" sz="1600" b="1" baseline="-25000" dirty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3203848" y="1844824"/>
            <a:ext cx="4968552" cy="2304256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Карта путешествия </a:t>
            </a:r>
            <a:endParaRPr lang="ru-RU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0" y="1196752"/>
            <a:ext cx="9144000" cy="5400600"/>
            <a:chOff x="0" y="1196752"/>
            <a:chExt cx="9144000" cy="5400600"/>
          </a:xfrm>
        </p:grpSpPr>
        <p:sp>
          <p:nvSpPr>
            <p:cNvPr id="16" name="Овал 15"/>
            <p:cNvSpPr/>
            <p:nvPr/>
          </p:nvSpPr>
          <p:spPr>
            <a:xfrm>
              <a:off x="0" y="1196752"/>
              <a:ext cx="9144000" cy="5400600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1" name="Группа 20"/>
            <p:cNvGrpSpPr/>
            <p:nvPr/>
          </p:nvGrpSpPr>
          <p:grpSpPr>
            <a:xfrm>
              <a:off x="971600" y="1802796"/>
              <a:ext cx="7920880" cy="4146484"/>
              <a:chOff x="971600" y="1802796"/>
              <a:chExt cx="7920880" cy="4146484"/>
            </a:xfrm>
          </p:grpSpPr>
          <p:sp>
            <p:nvSpPr>
              <p:cNvPr id="17" name="Полилиния 16"/>
              <p:cNvSpPr/>
              <p:nvPr/>
            </p:nvSpPr>
            <p:spPr>
              <a:xfrm>
                <a:off x="971600" y="3356993"/>
                <a:ext cx="1584176" cy="1872207"/>
              </a:xfrm>
              <a:custGeom>
                <a:avLst/>
                <a:gdLst>
                  <a:gd name="connsiteX0" fmla="*/ 829455 w 1331626"/>
                  <a:gd name="connsiteY0" fmla="*/ 1633928 h 1633928"/>
                  <a:gd name="connsiteX1" fmla="*/ 409731 w 1331626"/>
                  <a:gd name="connsiteY1" fmla="*/ 1573967 h 1633928"/>
                  <a:gd name="connsiteX2" fmla="*/ 124918 w 1331626"/>
                  <a:gd name="connsiteY2" fmla="*/ 1439056 h 1633928"/>
                  <a:gd name="connsiteX3" fmla="*/ 34977 w 1331626"/>
                  <a:gd name="connsiteY3" fmla="*/ 1244184 h 1633928"/>
                  <a:gd name="connsiteX4" fmla="*/ 334780 w 1331626"/>
                  <a:gd name="connsiteY4" fmla="*/ 1124262 h 1633928"/>
                  <a:gd name="connsiteX5" fmla="*/ 739514 w 1331626"/>
                  <a:gd name="connsiteY5" fmla="*/ 974361 h 1633928"/>
                  <a:gd name="connsiteX6" fmla="*/ 784485 w 1331626"/>
                  <a:gd name="connsiteY6" fmla="*/ 854439 h 1633928"/>
                  <a:gd name="connsiteX7" fmla="*/ 634583 w 1331626"/>
                  <a:gd name="connsiteY7" fmla="*/ 749508 h 1633928"/>
                  <a:gd name="connsiteX8" fmla="*/ 694544 w 1331626"/>
                  <a:gd name="connsiteY8" fmla="*/ 629587 h 1633928"/>
                  <a:gd name="connsiteX9" fmla="*/ 634583 w 1331626"/>
                  <a:gd name="connsiteY9" fmla="*/ 404734 h 1633928"/>
                  <a:gd name="connsiteX10" fmla="*/ 1084288 w 1331626"/>
                  <a:gd name="connsiteY10" fmla="*/ 329784 h 1633928"/>
                  <a:gd name="connsiteX11" fmla="*/ 1309141 w 1331626"/>
                  <a:gd name="connsiteY11" fmla="*/ 269823 h 1633928"/>
                  <a:gd name="connsiteX12" fmla="*/ 1219200 w 1331626"/>
                  <a:gd name="connsiteY12" fmla="*/ 89941 h 1633928"/>
                  <a:gd name="connsiteX13" fmla="*/ 1219200 w 1331626"/>
                  <a:gd name="connsiteY13" fmla="*/ 0 h 1633928"/>
                  <a:gd name="connsiteX14" fmla="*/ 1219200 w 1331626"/>
                  <a:gd name="connsiteY14" fmla="*/ 0 h 1633928"/>
                  <a:gd name="connsiteX0" fmla="*/ 838391 w 1340562"/>
                  <a:gd name="connsiteY0" fmla="*/ 1633928 h 1633928"/>
                  <a:gd name="connsiteX1" fmla="*/ 418667 w 1340562"/>
                  <a:gd name="connsiteY1" fmla="*/ 1573967 h 1633928"/>
                  <a:gd name="connsiteX2" fmla="*/ 80237 w 1340562"/>
                  <a:gd name="connsiteY2" fmla="*/ 1475497 h 1633928"/>
                  <a:gd name="connsiteX3" fmla="*/ 43913 w 1340562"/>
                  <a:gd name="connsiteY3" fmla="*/ 1244184 h 1633928"/>
                  <a:gd name="connsiteX4" fmla="*/ 343716 w 1340562"/>
                  <a:gd name="connsiteY4" fmla="*/ 1124262 h 1633928"/>
                  <a:gd name="connsiteX5" fmla="*/ 748450 w 1340562"/>
                  <a:gd name="connsiteY5" fmla="*/ 974361 h 1633928"/>
                  <a:gd name="connsiteX6" fmla="*/ 793421 w 1340562"/>
                  <a:gd name="connsiteY6" fmla="*/ 854439 h 1633928"/>
                  <a:gd name="connsiteX7" fmla="*/ 643519 w 1340562"/>
                  <a:gd name="connsiteY7" fmla="*/ 749508 h 1633928"/>
                  <a:gd name="connsiteX8" fmla="*/ 703480 w 1340562"/>
                  <a:gd name="connsiteY8" fmla="*/ 629587 h 1633928"/>
                  <a:gd name="connsiteX9" fmla="*/ 643519 w 1340562"/>
                  <a:gd name="connsiteY9" fmla="*/ 404734 h 1633928"/>
                  <a:gd name="connsiteX10" fmla="*/ 1093224 w 1340562"/>
                  <a:gd name="connsiteY10" fmla="*/ 329784 h 1633928"/>
                  <a:gd name="connsiteX11" fmla="*/ 1318077 w 1340562"/>
                  <a:gd name="connsiteY11" fmla="*/ 269823 h 1633928"/>
                  <a:gd name="connsiteX12" fmla="*/ 1228136 w 1340562"/>
                  <a:gd name="connsiteY12" fmla="*/ 89941 h 1633928"/>
                  <a:gd name="connsiteX13" fmla="*/ 1228136 w 1340562"/>
                  <a:gd name="connsiteY13" fmla="*/ 0 h 1633928"/>
                  <a:gd name="connsiteX14" fmla="*/ 1228136 w 1340562"/>
                  <a:gd name="connsiteY14" fmla="*/ 0 h 1633928"/>
                  <a:gd name="connsiteX0" fmla="*/ 838391 w 1340562"/>
                  <a:gd name="connsiteY0" fmla="*/ 1633928 h 1717926"/>
                  <a:gd name="connsiteX1" fmla="*/ 440277 w 1340562"/>
                  <a:gd name="connsiteY1" fmla="*/ 1691521 h 1717926"/>
                  <a:gd name="connsiteX2" fmla="*/ 80237 w 1340562"/>
                  <a:gd name="connsiteY2" fmla="*/ 1475497 h 1717926"/>
                  <a:gd name="connsiteX3" fmla="*/ 43913 w 1340562"/>
                  <a:gd name="connsiteY3" fmla="*/ 1244184 h 1717926"/>
                  <a:gd name="connsiteX4" fmla="*/ 343716 w 1340562"/>
                  <a:gd name="connsiteY4" fmla="*/ 1124262 h 1717926"/>
                  <a:gd name="connsiteX5" fmla="*/ 748450 w 1340562"/>
                  <a:gd name="connsiteY5" fmla="*/ 974361 h 1717926"/>
                  <a:gd name="connsiteX6" fmla="*/ 793421 w 1340562"/>
                  <a:gd name="connsiteY6" fmla="*/ 854439 h 1717926"/>
                  <a:gd name="connsiteX7" fmla="*/ 643519 w 1340562"/>
                  <a:gd name="connsiteY7" fmla="*/ 749508 h 1717926"/>
                  <a:gd name="connsiteX8" fmla="*/ 703480 w 1340562"/>
                  <a:gd name="connsiteY8" fmla="*/ 629587 h 1717926"/>
                  <a:gd name="connsiteX9" fmla="*/ 643519 w 1340562"/>
                  <a:gd name="connsiteY9" fmla="*/ 404734 h 1717926"/>
                  <a:gd name="connsiteX10" fmla="*/ 1093224 w 1340562"/>
                  <a:gd name="connsiteY10" fmla="*/ 329784 h 1717926"/>
                  <a:gd name="connsiteX11" fmla="*/ 1318077 w 1340562"/>
                  <a:gd name="connsiteY11" fmla="*/ 269823 h 1717926"/>
                  <a:gd name="connsiteX12" fmla="*/ 1228136 w 1340562"/>
                  <a:gd name="connsiteY12" fmla="*/ 89941 h 1717926"/>
                  <a:gd name="connsiteX13" fmla="*/ 1228136 w 1340562"/>
                  <a:gd name="connsiteY13" fmla="*/ 0 h 1717926"/>
                  <a:gd name="connsiteX14" fmla="*/ 1228136 w 1340562"/>
                  <a:gd name="connsiteY14" fmla="*/ 0 h 1717926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748450 w 1340562"/>
                  <a:gd name="connsiteY5" fmla="*/ 974361 h 1645918"/>
                  <a:gd name="connsiteX6" fmla="*/ 793421 w 1340562"/>
                  <a:gd name="connsiteY6" fmla="*/ 854439 h 1645918"/>
                  <a:gd name="connsiteX7" fmla="*/ 643519 w 1340562"/>
                  <a:gd name="connsiteY7" fmla="*/ 749508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793421 w 1340562"/>
                  <a:gd name="connsiteY6" fmla="*/ 854439 h 1645918"/>
                  <a:gd name="connsiteX7" fmla="*/ 643519 w 1340562"/>
                  <a:gd name="connsiteY7" fmla="*/ 749508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872325 w 1340562"/>
                  <a:gd name="connsiteY6" fmla="*/ 971441 h 1645918"/>
                  <a:gd name="connsiteX7" fmla="*/ 643519 w 1340562"/>
                  <a:gd name="connsiteY7" fmla="*/ 749508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872325 w 1340562"/>
                  <a:gd name="connsiteY6" fmla="*/ 971441 h 1645918"/>
                  <a:gd name="connsiteX7" fmla="*/ 584293 w 1340562"/>
                  <a:gd name="connsiteY7" fmla="*/ 755417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872325 w 1340562"/>
                  <a:gd name="connsiteY6" fmla="*/ 971441 h 1645918"/>
                  <a:gd name="connsiteX7" fmla="*/ 584293 w 1340562"/>
                  <a:gd name="connsiteY7" fmla="*/ 755417 h 1645918"/>
                  <a:gd name="connsiteX8" fmla="*/ 728309 w 1340562"/>
                  <a:gd name="connsiteY8" fmla="*/ 611401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742607 h 1754597"/>
                  <a:gd name="connsiteX1" fmla="*/ 512285 w 1340562"/>
                  <a:gd name="connsiteY1" fmla="*/ 1728192 h 1754597"/>
                  <a:gd name="connsiteX2" fmla="*/ 80237 w 1340562"/>
                  <a:gd name="connsiteY2" fmla="*/ 1584176 h 1754597"/>
                  <a:gd name="connsiteX3" fmla="*/ 43913 w 1340562"/>
                  <a:gd name="connsiteY3" fmla="*/ 1352863 h 1754597"/>
                  <a:gd name="connsiteX4" fmla="*/ 343716 w 1340562"/>
                  <a:gd name="connsiteY4" fmla="*/ 1232941 h 1754597"/>
                  <a:gd name="connsiteX5" fmla="*/ 656301 w 1340562"/>
                  <a:gd name="connsiteY5" fmla="*/ 1080120 h 1754597"/>
                  <a:gd name="connsiteX6" fmla="*/ 872325 w 1340562"/>
                  <a:gd name="connsiteY6" fmla="*/ 1080120 h 1754597"/>
                  <a:gd name="connsiteX7" fmla="*/ 584293 w 1340562"/>
                  <a:gd name="connsiteY7" fmla="*/ 864096 h 1754597"/>
                  <a:gd name="connsiteX8" fmla="*/ 728309 w 1340562"/>
                  <a:gd name="connsiteY8" fmla="*/ 720080 h 1754597"/>
                  <a:gd name="connsiteX9" fmla="*/ 643519 w 1340562"/>
                  <a:gd name="connsiteY9" fmla="*/ 513413 h 1754597"/>
                  <a:gd name="connsiteX10" fmla="*/ 1093224 w 1340562"/>
                  <a:gd name="connsiteY10" fmla="*/ 438463 h 1754597"/>
                  <a:gd name="connsiteX11" fmla="*/ 1318077 w 1340562"/>
                  <a:gd name="connsiteY11" fmla="*/ 378502 h 1754597"/>
                  <a:gd name="connsiteX12" fmla="*/ 1228136 w 1340562"/>
                  <a:gd name="connsiteY12" fmla="*/ 198620 h 1754597"/>
                  <a:gd name="connsiteX13" fmla="*/ 1228136 w 1340562"/>
                  <a:gd name="connsiteY13" fmla="*/ 108679 h 1754597"/>
                  <a:gd name="connsiteX14" fmla="*/ 1088349 w 1340562"/>
                  <a:gd name="connsiteY14" fmla="*/ 0 h 1754597"/>
                  <a:gd name="connsiteX0" fmla="*/ 838391 w 1318890"/>
                  <a:gd name="connsiteY0" fmla="*/ 1742607 h 1754597"/>
                  <a:gd name="connsiteX1" fmla="*/ 512285 w 1318890"/>
                  <a:gd name="connsiteY1" fmla="*/ 1728192 h 1754597"/>
                  <a:gd name="connsiteX2" fmla="*/ 80237 w 1318890"/>
                  <a:gd name="connsiteY2" fmla="*/ 1584176 h 1754597"/>
                  <a:gd name="connsiteX3" fmla="*/ 43913 w 1318890"/>
                  <a:gd name="connsiteY3" fmla="*/ 1352863 h 1754597"/>
                  <a:gd name="connsiteX4" fmla="*/ 343716 w 1318890"/>
                  <a:gd name="connsiteY4" fmla="*/ 1232941 h 1754597"/>
                  <a:gd name="connsiteX5" fmla="*/ 656301 w 1318890"/>
                  <a:gd name="connsiteY5" fmla="*/ 1080120 h 1754597"/>
                  <a:gd name="connsiteX6" fmla="*/ 872325 w 1318890"/>
                  <a:gd name="connsiteY6" fmla="*/ 1080120 h 1754597"/>
                  <a:gd name="connsiteX7" fmla="*/ 584293 w 1318890"/>
                  <a:gd name="connsiteY7" fmla="*/ 864096 h 1754597"/>
                  <a:gd name="connsiteX8" fmla="*/ 728309 w 1318890"/>
                  <a:gd name="connsiteY8" fmla="*/ 720080 h 1754597"/>
                  <a:gd name="connsiteX9" fmla="*/ 643519 w 1318890"/>
                  <a:gd name="connsiteY9" fmla="*/ 513413 h 1754597"/>
                  <a:gd name="connsiteX10" fmla="*/ 1093224 w 1318890"/>
                  <a:gd name="connsiteY10" fmla="*/ 438463 h 1754597"/>
                  <a:gd name="connsiteX11" fmla="*/ 1318077 w 1318890"/>
                  <a:gd name="connsiteY11" fmla="*/ 378502 h 1754597"/>
                  <a:gd name="connsiteX12" fmla="*/ 1088349 w 1318890"/>
                  <a:gd name="connsiteY12" fmla="*/ 144017 h 1754597"/>
                  <a:gd name="connsiteX13" fmla="*/ 1228136 w 1318890"/>
                  <a:gd name="connsiteY13" fmla="*/ 108679 h 1754597"/>
                  <a:gd name="connsiteX14" fmla="*/ 1088349 w 1318890"/>
                  <a:gd name="connsiteY14" fmla="*/ 0 h 175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8890" h="1754597">
                    <a:moveTo>
                      <a:pt x="838391" y="1742607"/>
                    </a:moveTo>
                    <a:cubicBezTo>
                      <a:pt x="687240" y="1728866"/>
                      <a:pt x="638644" y="1754597"/>
                      <a:pt x="512285" y="1728192"/>
                    </a:cubicBezTo>
                    <a:cubicBezTo>
                      <a:pt x="385926" y="1701787"/>
                      <a:pt x="158299" y="1646731"/>
                      <a:pt x="80237" y="1584176"/>
                    </a:cubicBezTo>
                    <a:cubicBezTo>
                      <a:pt x="2175" y="1521621"/>
                      <a:pt x="0" y="1411402"/>
                      <a:pt x="43913" y="1352863"/>
                    </a:cubicBezTo>
                    <a:cubicBezTo>
                      <a:pt x="87826" y="1294324"/>
                      <a:pt x="241651" y="1278398"/>
                      <a:pt x="343716" y="1232941"/>
                    </a:cubicBezTo>
                    <a:cubicBezTo>
                      <a:pt x="445781" y="1187484"/>
                      <a:pt x="568200" y="1105590"/>
                      <a:pt x="656301" y="1080120"/>
                    </a:cubicBezTo>
                    <a:cubicBezTo>
                      <a:pt x="744403" y="1054650"/>
                      <a:pt x="884326" y="1116124"/>
                      <a:pt x="872325" y="1080120"/>
                    </a:cubicBezTo>
                    <a:cubicBezTo>
                      <a:pt x="860324" y="1044116"/>
                      <a:pt x="608296" y="924103"/>
                      <a:pt x="584293" y="864096"/>
                    </a:cubicBezTo>
                    <a:cubicBezTo>
                      <a:pt x="560290" y="804089"/>
                      <a:pt x="718438" y="778527"/>
                      <a:pt x="728309" y="720080"/>
                    </a:cubicBezTo>
                    <a:cubicBezTo>
                      <a:pt x="738180" y="661633"/>
                      <a:pt x="582700" y="560349"/>
                      <a:pt x="643519" y="513413"/>
                    </a:cubicBezTo>
                    <a:cubicBezTo>
                      <a:pt x="704338" y="466477"/>
                      <a:pt x="980798" y="460948"/>
                      <a:pt x="1093224" y="438463"/>
                    </a:cubicBezTo>
                    <a:cubicBezTo>
                      <a:pt x="1205650" y="415978"/>
                      <a:pt x="1318890" y="427576"/>
                      <a:pt x="1318077" y="378502"/>
                    </a:cubicBezTo>
                    <a:cubicBezTo>
                      <a:pt x="1317265" y="329428"/>
                      <a:pt x="1103339" y="188987"/>
                      <a:pt x="1088349" y="144017"/>
                    </a:cubicBezTo>
                    <a:cubicBezTo>
                      <a:pt x="1073359" y="99047"/>
                      <a:pt x="1228136" y="132682"/>
                      <a:pt x="1228136" y="108679"/>
                    </a:cubicBezTo>
                    <a:cubicBezTo>
                      <a:pt x="1228136" y="84676"/>
                      <a:pt x="1134945" y="36226"/>
                      <a:pt x="1088349" y="0"/>
                    </a:cubicBez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Полилиния 17"/>
              <p:cNvSpPr/>
              <p:nvPr/>
            </p:nvSpPr>
            <p:spPr>
              <a:xfrm>
                <a:off x="3057993" y="2413416"/>
                <a:ext cx="3492709" cy="981856"/>
              </a:xfrm>
              <a:custGeom>
                <a:avLst/>
                <a:gdLst>
                  <a:gd name="connsiteX0" fmla="*/ 0 w 3492709"/>
                  <a:gd name="connsiteY0" fmla="*/ 539646 h 981856"/>
                  <a:gd name="connsiteX1" fmla="*/ 299804 w 3492709"/>
                  <a:gd name="connsiteY1" fmla="*/ 449705 h 981856"/>
                  <a:gd name="connsiteX2" fmla="*/ 734518 w 3492709"/>
                  <a:gd name="connsiteY2" fmla="*/ 584617 h 981856"/>
                  <a:gd name="connsiteX3" fmla="*/ 1229194 w 3492709"/>
                  <a:gd name="connsiteY3" fmla="*/ 914400 h 981856"/>
                  <a:gd name="connsiteX4" fmla="*/ 1663909 w 3492709"/>
                  <a:gd name="connsiteY4" fmla="*/ 974361 h 981856"/>
                  <a:gd name="connsiteX5" fmla="*/ 2173574 w 3492709"/>
                  <a:gd name="connsiteY5" fmla="*/ 959371 h 981856"/>
                  <a:gd name="connsiteX6" fmla="*/ 2563318 w 3492709"/>
                  <a:gd name="connsiteY6" fmla="*/ 884420 h 981856"/>
                  <a:gd name="connsiteX7" fmla="*/ 3043004 w 3492709"/>
                  <a:gd name="connsiteY7" fmla="*/ 614597 h 981856"/>
                  <a:gd name="connsiteX8" fmla="*/ 3342807 w 3492709"/>
                  <a:gd name="connsiteY8" fmla="*/ 209863 h 981856"/>
                  <a:gd name="connsiteX9" fmla="*/ 3492709 w 3492709"/>
                  <a:gd name="connsiteY9" fmla="*/ 0 h 981856"/>
                  <a:gd name="connsiteX0" fmla="*/ 0 w 3492709"/>
                  <a:gd name="connsiteY0" fmla="*/ 539646 h 981856"/>
                  <a:gd name="connsiteX1" fmla="*/ 299804 w 3492709"/>
                  <a:gd name="connsiteY1" fmla="*/ 449705 h 981856"/>
                  <a:gd name="connsiteX2" fmla="*/ 649911 w 3492709"/>
                  <a:gd name="connsiteY2" fmla="*/ 655544 h 981856"/>
                  <a:gd name="connsiteX3" fmla="*/ 1229194 w 3492709"/>
                  <a:gd name="connsiteY3" fmla="*/ 914400 h 981856"/>
                  <a:gd name="connsiteX4" fmla="*/ 1663909 w 3492709"/>
                  <a:gd name="connsiteY4" fmla="*/ 974361 h 981856"/>
                  <a:gd name="connsiteX5" fmla="*/ 2173574 w 3492709"/>
                  <a:gd name="connsiteY5" fmla="*/ 959371 h 981856"/>
                  <a:gd name="connsiteX6" fmla="*/ 2563318 w 3492709"/>
                  <a:gd name="connsiteY6" fmla="*/ 884420 h 981856"/>
                  <a:gd name="connsiteX7" fmla="*/ 3043004 w 3492709"/>
                  <a:gd name="connsiteY7" fmla="*/ 614597 h 981856"/>
                  <a:gd name="connsiteX8" fmla="*/ 3342807 w 3492709"/>
                  <a:gd name="connsiteY8" fmla="*/ 209863 h 981856"/>
                  <a:gd name="connsiteX9" fmla="*/ 3492709 w 3492709"/>
                  <a:gd name="connsiteY9" fmla="*/ 0 h 981856"/>
                  <a:gd name="connsiteX0" fmla="*/ 0 w 3492709"/>
                  <a:gd name="connsiteY0" fmla="*/ 539646 h 981856"/>
                  <a:gd name="connsiteX1" fmla="*/ 299804 w 3492709"/>
                  <a:gd name="connsiteY1" fmla="*/ 449705 h 981856"/>
                  <a:gd name="connsiteX2" fmla="*/ 649911 w 3492709"/>
                  <a:gd name="connsiteY2" fmla="*/ 655544 h 981856"/>
                  <a:gd name="connsiteX3" fmla="*/ 1229194 w 3492709"/>
                  <a:gd name="connsiteY3" fmla="*/ 914400 h 981856"/>
                  <a:gd name="connsiteX4" fmla="*/ 1663909 w 3492709"/>
                  <a:gd name="connsiteY4" fmla="*/ 974361 h 981856"/>
                  <a:gd name="connsiteX5" fmla="*/ 2173574 w 3492709"/>
                  <a:gd name="connsiteY5" fmla="*/ 959371 h 981856"/>
                  <a:gd name="connsiteX6" fmla="*/ 2563318 w 3492709"/>
                  <a:gd name="connsiteY6" fmla="*/ 884420 h 981856"/>
                  <a:gd name="connsiteX7" fmla="*/ 3098183 w 3492709"/>
                  <a:gd name="connsiteY7" fmla="*/ 799560 h 981856"/>
                  <a:gd name="connsiteX8" fmla="*/ 3342807 w 3492709"/>
                  <a:gd name="connsiteY8" fmla="*/ 209863 h 981856"/>
                  <a:gd name="connsiteX9" fmla="*/ 3492709 w 3492709"/>
                  <a:gd name="connsiteY9" fmla="*/ 0 h 981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92709" h="981856">
                    <a:moveTo>
                      <a:pt x="0" y="539646"/>
                    </a:moveTo>
                    <a:cubicBezTo>
                      <a:pt x="88692" y="490928"/>
                      <a:pt x="191485" y="430389"/>
                      <a:pt x="299804" y="449705"/>
                    </a:cubicBezTo>
                    <a:cubicBezTo>
                      <a:pt x="408123" y="469021"/>
                      <a:pt x="495013" y="578095"/>
                      <a:pt x="649911" y="655544"/>
                    </a:cubicBezTo>
                    <a:cubicBezTo>
                      <a:pt x="804809" y="732993"/>
                      <a:pt x="1060194" y="861264"/>
                      <a:pt x="1229194" y="914400"/>
                    </a:cubicBezTo>
                    <a:cubicBezTo>
                      <a:pt x="1398194" y="967536"/>
                      <a:pt x="1506512" y="966866"/>
                      <a:pt x="1663909" y="974361"/>
                    </a:cubicBezTo>
                    <a:cubicBezTo>
                      <a:pt x="1821306" y="981856"/>
                      <a:pt x="2023673" y="974361"/>
                      <a:pt x="2173574" y="959371"/>
                    </a:cubicBezTo>
                    <a:cubicBezTo>
                      <a:pt x="2323475" y="944381"/>
                      <a:pt x="2409217" y="911055"/>
                      <a:pt x="2563318" y="884420"/>
                    </a:cubicBezTo>
                    <a:cubicBezTo>
                      <a:pt x="2717420" y="857785"/>
                      <a:pt x="2968268" y="911986"/>
                      <a:pt x="3098183" y="799560"/>
                    </a:cubicBezTo>
                    <a:cubicBezTo>
                      <a:pt x="3228098" y="687134"/>
                      <a:pt x="3277053" y="343123"/>
                      <a:pt x="3342807" y="209863"/>
                    </a:cubicBezTo>
                    <a:cubicBezTo>
                      <a:pt x="3408561" y="76603"/>
                      <a:pt x="3455233" y="53715"/>
                      <a:pt x="3492709" y="0"/>
                    </a:cubicBez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Круглая лента лицом вверх 12"/>
              <p:cNvSpPr/>
              <p:nvPr/>
            </p:nvSpPr>
            <p:spPr>
              <a:xfrm>
                <a:off x="5364088" y="1802796"/>
                <a:ext cx="2664296" cy="864096"/>
              </a:xfrm>
              <a:prstGeom prst="ellipseRibbon2">
                <a:avLst>
                  <a:gd name="adj1" fmla="val 25000"/>
                  <a:gd name="adj2" fmla="val 62378"/>
                  <a:gd name="adj3" fmla="val 15970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РЕШАЙКА</a:t>
                </a:r>
                <a:endParaRPr lang="ru-RU" dirty="0"/>
              </a:p>
            </p:txBody>
          </p:sp>
          <p:sp>
            <p:nvSpPr>
              <p:cNvPr id="12" name="Круглая лента лицом вверх 11"/>
              <p:cNvSpPr/>
              <p:nvPr/>
            </p:nvSpPr>
            <p:spPr>
              <a:xfrm>
                <a:off x="1187624" y="2924944"/>
                <a:ext cx="2664296" cy="864096"/>
              </a:xfrm>
              <a:prstGeom prst="ellipseRibbon2">
                <a:avLst>
                  <a:gd name="adj1" fmla="val 31940"/>
                  <a:gd name="adj2" fmla="val 66879"/>
                  <a:gd name="adj3" fmla="val 19083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СМЕКАЛКА</a:t>
                </a:r>
                <a:endParaRPr lang="ru-RU" dirty="0"/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>
                <a:off x="6430781" y="2348880"/>
                <a:ext cx="1418134" cy="1847669"/>
              </a:xfrm>
              <a:custGeom>
                <a:avLst/>
                <a:gdLst>
                  <a:gd name="connsiteX0" fmla="*/ 524656 w 1396584"/>
                  <a:gd name="connsiteY0" fmla="*/ 0 h 1726367"/>
                  <a:gd name="connsiteX1" fmla="*/ 989351 w 1396584"/>
                  <a:gd name="connsiteY1" fmla="*/ 344774 h 1726367"/>
                  <a:gd name="connsiteX2" fmla="*/ 1184223 w 1396584"/>
                  <a:gd name="connsiteY2" fmla="*/ 689548 h 1726367"/>
                  <a:gd name="connsiteX3" fmla="*/ 1334125 w 1396584"/>
                  <a:gd name="connsiteY3" fmla="*/ 1289154 h 1726367"/>
                  <a:gd name="connsiteX4" fmla="*/ 809469 w 1396584"/>
                  <a:gd name="connsiteY4" fmla="*/ 1678898 h 1726367"/>
                  <a:gd name="connsiteX5" fmla="*/ 299804 w 1396584"/>
                  <a:gd name="connsiteY5" fmla="*/ 1573967 h 1726367"/>
                  <a:gd name="connsiteX6" fmla="*/ 0 w 1396584"/>
                  <a:gd name="connsiteY6" fmla="*/ 1528997 h 1726367"/>
                  <a:gd name="connsiteX7" fmla="*/ 0 w 1396584"/>
                  <a:gd name="connsiteY7" fmla="*/ 1528997 h 1726367"/>
                  <a:gd name="connsiteX8" fmla="*/ 0 w 1396584"/>
                  <a:gd name="connsiteY8" fmla="*/ 1528997 h 1726367"/>
                  <a:gd name="connsiteX0" fmla="*/ 524656 w 1417475"/>
                  <a:gd name="connsiteY0" fmla="*/ 0 h 1726367"/>
                  <a:gd name="connsiteX1" fmla="*/ 989351 w 1417475"/>
                  <a:gd name="connsiteY1" fmla="*/ 344774 h 1726367"/>
                  <a:gd name="connsiteX2" fmla="*/ 1309572 w 1417475"/>
                  <a:gd name="connsiteY2" fmla="*/ 667591 h 1726367"/>
                  <a:gd name="connsiteX3" fmla="*/ 1334125 w 1417475"/>
                  <a:gd name="connsiteY3" fmla="*/ 1289154 h 1726367"/>
                  <a:gd name="connsiteX4" fmla="*/ 809469 w 1417475"/>
                  <a:gd name="connsiteY4" fmla="*/ 1678898 h 1726367"/>
                  <a:gd name="connsiteX5" fmla="*/ 299804 w 1417475"/>
                  <a:gd name="connsiteY5" fmla="*/ 1573967 h 1726367"/>
                  <a:gd name="connsiteX6" fmla="*/ 0 w 1417475"/>
                  <a:gd name="connsiteY6" fmla="*/ 1528997 h 1726367"/>
                  <a:gd name="connsiteX7" fmla="*/ 0 w 1417475"/>
                  <a:gd name="connsiteY7" fmla="*/ 1528997 h 1726367"/>
                  <a:gd name="connsiteX8" fmla="*/ 0 w 1417475"/>
                  <a:gd name="connsiteY8" fmla="*/ 1528997 h 1726367"/>
                  <a:gd name="connsiteX0" fmla="*/ 524656 w 1418134"/>
                  <a:gd name="connsiteY0" fmla="*/ 0 h 1723172"/>
                  <a:gd name="connsiteX1" fmla="*/ 989351 w 1418134"/>
                  <a:gd name="connsiteY1" fmla="*/ 344774 h 1723172"/>
                  <a:gd name="connsiteX2" fmla="*/ 1309572 w 1418134"/>
                  <a:gd name="connsiteY2" fmla="*/ 667591 h 1723172"/>
                  <a:gd name="connsiteX3" fmla="*/ 1334125 w 1418134"/>
                  <a:gd name="connsiteY3" fmla="*/ 1289154 h 1723172"/>
                  <a:gd name="connsiteX4" fmla="*/ 805516 w 1418134"/>
                  <a:gd name="connsiteY4" fmla="*/ 1675703 h 1723172"/>
                  <a:gd name="connsiteX5" fmla="*/ 299804 w 1418134"/>
                  <a:gd name="connsiteY5" fmla="*/ 1573967 h 1723172"/>
                  <a:gd name="connsiteX6" fmla="*/ 0 w 1418134"/>
                  <a:gd name="connsiteY6" fmla="*/ 1528997 h 1723172"/>
                  <a:gd name="connsiteX7" fmla="*/ 0 w 1418134"/>
                  <a:gd name="connsiteY7" fmla="*/ 1528997 h 1723172"/>
                  <a:gd name="connsiteX8" fmla="*/ 0 w 1418134"/>
                  <a:gd name="connsiteY8" fmla="*/ 1528997 h 1723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18134" h="1723172">
                    <a:moveTo>
                      <a:pt x="524656" y="0"/>
                    </a:moveTo>
                    <a:cubicBezTo>
                      <a:pt x="702039" y="114924"/>
                      <a:pt x="858532" y="233509"/>
                      <a:pt x="989351" y="344774"/>
                    </a:cubicBezTo>
                    <a:cubicBezTo>
                      <a:pt x="1120170" y="456039"/>
                      <a:pt x="1252110" y="510194"/>
                      <a:pt x="1309572" y="667591"/>
                    </a:cubicBezTo>
                    <a:cubicBezTo>
                      <a:pt x="1367034" y="824988"/>
                      <a:pt x="1418134" y="1121135"/>
                      <a:pt x="1334125" y="1289154"/>
                    </a:cubicBezTo>
                    <a:cubicBezTo>
                      <a:pt x="1250116" y="1457173"/>
                      <a:pt x="977903" y="1628234"/>
                      <a:pt x="805516" y="1675703"/>
                    </a:cubicBezTo>
                    <a:cubicBezTo>
                      <a:pt x="633129" y="1723172"/>
                      <a:pt x="434057" y="1598418"/>
                      <a:pt x="299804" y="1573967"/>
                    </a:cubicBezTo>
                    <a:cubicBezTo>
                      <a:pt x="165551" y="1549516"/>
                      <a:pt x="0" y="1528997"/>
                      <a:pt x="0" y="1528997"/>
                    </a:cubicBezTo>
                    <a:lnTo>
                      <a:pt x="0" y="1528997"/>
                    </a:lnTo>
                    <a:lnTo>
                      <a:pt x="0" y="1528997"/>
                    </a:ln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олилиния 19"/>
              <p:cNvSpPr/>
              <p:nvPr/>
            </p:nvSpPr>
            <p:spPr>
              <a:xfrm>
                <a:off x="4978435" y="4122296"/>
                <a:ext cx="2441694" cy="1797306"/>
              </a:xfrm>
              <a:custGeom>
                <a:avLst/>
                <a:gdLst>
                  <a:gd name="connsiteX0" fmla="*/ 159894 w 2153586"/>
                  <a:gd name="connsiteY0" fmla="*/ 0 h 1823803"/>
                  <a:gd name="connsiteX1" fmla="*/ 9993 w 2153586"/>
                  <a:gd name="connsiteY1" fmla="*/ 344774 h 1823803"/>
                  <a:gd name="connsiteX2" fmla="*/ 219855 w 2153586"/>
                  <a:gd name="connsiteY2" fmla="*/ 779488 h 1823803"/>
                  <a:gd name="connsiteX3" fmla="*/ 399737 w 2153586"/>
                  <a:gd name="connsiteY3" fmla="*/ 1678898 h 1823803"/>
                  <a:gd name="connsiteX4" fmla="*/ 1479029 w 2153586"/>
                  <a:gd name="connsiteY4" fmla="*/ 1648918 h 1823803"/>
                  <a:gd name="connsiteX5" fmla="*/ 2153586 w 2153586"/>
                  <a:gd name="connsiteY5" fmla="*/ 1049311 h 1823803"/>
                  <a:gd name="connsiteX6" fmla="*/ 2153586 w 2153586"/>
                  <a:gd name="connsiteY6" fmla="*/ 1049311 h 1823803"/>
                  <a:gd name="connsiteX0" fmla="*/ 211517 w 2205209"/>
                  <a:gd name="connsiteY0" fmla="*/ 0 h 1805238"/>
                  <a:gd name="connsiteX1" fmla="*/ 61616 w 2205209"/>
                  <a:gd name="connsiteY1" fmla="*/ 344774 h 1805238"/>
                  <a:gd name="connsiteX2" fmla="*/ 581214 w 2205209"/>
                  <a:gd name="connsiteY2" fmla="*/ 890880 h 1805238"/>
                  <a:gd name="connsiteX3" fmla="*/ 451360 w 2205209"/>
                  <a:gd name="connsiteY3" fmla="*/ 1678898 h 1805238"/>
                  <a:gd name="connsiteX4" fmla="*/ 1530652 w 2205209"/>
                  <a:gd name="connsiteY4" fmla="*/ 1648918 h 1805238"/>
                  <a:gd name="connsiteX5" fmla="*/ 2205209 w 2205209"/>
                  <a:gd name="connsiteY5" fmla="*/ 1049311 h 1805238"/>
                  <a:gd name="connsiteX6" fmla="*/ 2205209 w 2205209"/>
                  <a:gd name="connsiteY6" fmla="*/ 1049311 h 1805238"/>
                  <a:gd name="connsiteX0" fmla="*/ 411998 w 2405690"/>
                  <a:gd name="connsiteY0" fmla="*/ 0 h 1805238"/>
                  <a:gd name="connsiteX1" fmla="*/ 61616 w 2405690"/>
                  <a:gd name="connsiteY1" fmla="*/ 314816 h 1805238"/>
                  <a:gd name="connsiteX2" fmla="*/ 781695 w 2405690"/>
                  <a:gd name="connsiteY2" fmla="*/ 890880 h 1805238"/>
                  <a:gd name="connsiteX3" fmla="*/ 651841 w 2405690"/>
                  <a:gd name="connsiteY3" fmla="*/ 1678898 h 1805238"/>
                  <a:gd name="connsiteX4" fmla="*/ 1731133 w 2405690"/>
                  <a:gd name="connsiteY4" fmla="*/ 1648918 h 1805238"/>
                  <a:gd name="connsiteX5" fmla="*/ 2405690 w 2405690"/>
                  <a:gd name="connsiteY5" fmla="*/ 1049311 h 1805238"/>
                  <a:gd name="connsiteX6" fmla="*/ 2405690 w 2405690"/>
                  <a:gd name="connsiteY6" fmla="*/ 1049311 h 1805238"/>
                  <a:gd name="connsiteX0" fmla="*/ 436001 w 2429693"/>
                  <a:gd name="connsiteY0" fmla="*/ 0 h 1817239"/>
                  <a:gd name="connsiteX1" fmla="*/ 85619 w 2429693"/>
                  <a:gd name="connsiteY1" fmla="*/ 314816 h 1817239"/>
                  <a:gd name="connsiteX2" fmla="*/ 949715 w 2429693"/>
                  <a:gd name="connsiteY2" fmla="*/ 818872 h 1817239"/>
                  <a:gd name="connsiteX3" fmla="*/ 675844 w 2429693"/>
                  <a:gd name="connsiteY3" fmla="*/ 1678898 h 1817239"/>
                  <a:gd name="connsiteX4" fmla="*/ 1755136 w 2429693"/>
                  <a:gd name="connsiteY4" fmla="*/ 1648918 h 1817239"/>
                  <a:gd name="connsiteX5" fmla="*/ 2429693 w 2429693"/>
                  <a:gd name="connsiteY5" fmla="*/ 1049311 h 1817239"/>
                  <a:gd name="connsiteX6" fmla="*/ 2429693 w 2429693"/>
                  <a:gd name="connsiteY6" fmla="*/ 1049311 h 1817239"/>
                  <a:gd name="connsiteX0" fmla="*/ 436001 w 2429693"/>
                  <a:gd name="connsiteY0" fmla="*/ 0 h 1821309"/>
                  <a:gd name="connsiteX1" fmla="*/ 85619 w 2429693"/>
                  <a:gd name="connsiteY1" fmla="*/ 314816 h 1821309"/>
                  <a:gd name="connsiteX2" fmla="*/ 949715 w 2429693"/>
                  <a:gd name="connsiteY2" fmla="*/ 818872 h 1821309"/>
                  <a:gd name="connsiteX3" fmla="*/ 949716 w 2429693"/>
                  <a:gd name="connsiteY3" fmla="*/ 1682968 h 1821309"/>
                  <a:gd name="connsiteX4" fmla="*/ 1755136 w 2429693"/>
                  <a:gd name="connsiteY4" fmla="*/ 1648918 h 1821309"/>
                  <a:gd name="connsiteX5" fmla="*/ 2429693 w 2429693"/>
                  <a:gd name="connsiteY5" fmla="*/ 1049311 h 1821309"/>
                  <a:gd name="connsiteX6" fmla="*/ 2429693 w 2429693"/>
                  <a:gd name="connsiteY6" fmla="*/ 1049311 h 1821309"/>
                  <a:gd name="connsiteX0" fmla="*/ 448002 w 2441694"/>
                  <a:gd name="connsiteY0" fmla="*/ 0 h 1797306"/>
                  <a:gd name="connsiteX1" fmla="*/ 97620 w 2441694"/>
                  <a:gd name="connsiteY1" fmla="*/ 314816 h 1797306"/>
                  <a:gd name="connsiteX2" fmla="*/ 1033725 w 2441694"/>
                  <a:gd name="connsiteY2" fmla="*/ 962888 h 1797306"/>
                  <a:gd name="connsiteX3" fmla="*/ 961717 w 2441694"/>
                  <a:gd name="connsiteY3" fmla="*/ 1682968 h 1797306"/>
                  <a:gd name="connsiteX4" fmla="*/ 1767137 w 2441694"/>
                  <a:gd name="connsiteY4" fmla="*/ 1648918 h 1797306"/>
                  <a:gd name="connsiteX5" fmla="*/ 2441694 w 2441694"/>
                  <a:gd name="connsiteY5" fmla="*/ 1049311 h 1797306"/>
                  <a:gd name="connsiteX6" fmla="*/ 2441694 w 2441694"/>
                  <a:gd name="connsiteY6" fmla="*/ 1049311 h 1797306"/>
                  <a:gd name="connsiteX0" fmla="*/ 448002 w 2441694"/>
                  <a:gd name="connsiteY0" fmla="*/ 0 h 1797306"/>
                  <a:gd name="connsiteX1" fmla="*/ 97620 w 2441694"/>
                  <a:gd name="connsiteY1" fmla="*/ 314816 h 1797306"/>
                  <a:gd name="connsiteX2" fmla="*/ 1033725 w 2441694"/>
                  <a:gd name="connsiteY2" fmla="*/ 962888 h 1797306"/>
                  <a:gd name="connsiteX3" fmla="*/ 817701 w 2441694"/>
                  <a:gd name="connsiteY3" fmla="*/ 1682968 h 1797306"/>
                  <a:gd name="connsiteX4" fmla="*/ 1767137 w 2441694"/>
                  <a:gd name="connsiteY4" fmla="*/ 1648918 h 1797306"/>
                  <a:gd name="connsiteX5" fmla="*/ 2441694 w 2441694"/>
                  <a:gd name="connsiteY5" fmla="*/ 1049311 h 1797306"/>
                  <a:gd name="connsiteX6" fmla="*/ 2441694 w 2441694"/>
                  <a:gd name="connsiteY6" fmla="*/ 1049311 h 179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1694" h="1797306">
                    <a:moveTo>
                      <a:pt x="448002" y="0"/>
                    </a:moveTo>
                    <a:cubicBezTo>
                      <a:pt x="368055" y="107429"/>
                      <a:pt x="0" y="154335"/>
                      <a:pt x="97620" y="314816"/>
                    </a:cubicBezTo>
                    <a:cubicBezTo>
                      <a:pt x="195240" y="475297"/>
                      <a:pt x="913712" y="734863"/>
                      <a:pt x="1033725" y="962888"/>
                    </a:cubicBezTo>
                    <a:cubicBezTo>
                      <a:pt x="1153738" y="1190913"/>
                      <a:pt x="695466" y="1568630"/>
                      <a:pt x="817701" y="1682968"/>
                    </a:cubicBezTo>
                    <a:cubicBezTo>
                      <a:pt x="939936" y="1797306"/>
                      <a:pt x="1496472" y="1754527"/>
                      <a:pt x="1767137" y="1648918"/>
                    </a:cubicBezTo>
                    <a:cubicBezTo>
                      <a:pt x="2037802" y="1543309"/>
                      <a:pt x="2441694" y="1049311"/>
                      <a:pt x="2441694" y="1049311"/>
                    </a:cubicBezTo>
                    <a:lnTo>
                      <a:pt x="2441694" y="1049311"/>
                    </a:ln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Круглая лента лицом вверх 14"/>
              <p:cNvSpPr/>
              <p:nvPr/>
            </p:nvSpPr>
            <p:spPr>
              <a:xfrm>
                <a:off x="6012160" y="4581128"/>
                <a:ext cx="2880320" cy="936104"/>
              </a:xfrm>
              <a:prstGeom prst="ellipseRibbon2">
                <a:avLst>
                  <a:gd name="adj1" fmla="val 25000"/>
                  <a:gd name="adj2" fmla="val 63503"/>
                  <a:gd name="adj3" fmla="val 12500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УЗНАЙКА</a:t>
                </a:r>
                <a:endParaRPr lang="ru-RU" dirty="0"/>
              </a:p>
            </p:txBody>
          </p:sp>
          <p:sp>
            <p:nvSpPr>
              <p:cNvPr id="14" name="Круглая лента лицом вверх 13"/>
              <p:cNvSpPr/>
              <p:nvPr/>
            </p:nvSpPr>
            <p:spPr>
              <a:xfrm>
                <a:off x="4139952" y="3501008"/>
                <a:ext cx="2664296" cy="864096"/>
              </a:xfrm>
              <a:prstGeom prst="ellipseRibbon2">
                <a:avLst>
                  <a:gd name="adj1" fmla="val 25000"/>
                  <a:gd name="adj2" fmla="val 65754"/>
                  <a:gd name="adj3" fmla="val 12500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ТВОРЧЕСКАЯ</a:t>
                </a:r>
                <a:endParaRPr lang="ru-RU" dirty="0"/>
              </a:p>
            </p:txBody>
          </p:sp>
          <p:sp>
            <p:nvSpPr>
              <p:cNvPr id="11" name="Круглая лента лицом вверх 10"/>
              <p:cNvSpPr/>
              <p:nvPr/>
            </p:nvSpPr>
            <p:spPr>
              <a:xfrm>
                <a:off x="1259632" y="5085184"/>
                <a:ext cx="2664296" cy="864096"/>
              </a:xfrm>
              <a:prstGeom prst="ellipseRibbon2">
                <a:avLst/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СТАРТ</a:t>
                </a:r>
                <a:endParaRPr lang="ru-RU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Примеры:</a:t>
            </a:r>
            <a:endParaRPr lang="ru-RU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57084" y="1772816"/>
            <a:ext cx="3322712" cy="2620887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1001</a:t>
            </a:r>
            <a:r>
              <a:rPr lang="ru-RU" baseline="-25000" dirty="0" smtClean="0"/>
              <a:t>2 </a:t>
            </a:r>
            <a:r>
              <a:rPr lang="ru-RU" dirty="0" smtClean="0"/>
              <a:t>+ 1100</a:t>
            </a:r>
            <a:r>
              <a:rPr lang="ru-RU" baseline="-25000" dirty="0" smtClean="0"/>
              <a:t>2</a:t>
            </a:r>
            <a:r>
              <a:rPr lang="ru-RU" dirty="0" smtClean="0"/>
              <a:t>= </a:t>
            </a:r>
            <a:r>
              <a:rPr lang="ru-RU" b="1" dirty="0" smtClean="0"/>
              <a:t>?</a:t>
            </a:r>
            <a:endParaRPr lang="ru-RU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1100</a:t>
            </a:r>
            <a:r>
              <a:rPr lang="ru-RU" baseline="-25000" dirty="0" smtClean="0"/>
              <a:t>2</a:t>
            </a:r>
            <a:r>
              <a:rPr lang="ru-RU" dirty="0" smtClean="0"/>
              <a:t> - 101</a:t>
            </a:r>
            <a:r>
              <a:rPr lang="ru-RU" baseline="-25000" dirty="0" smtClean="0"/>
              <a:t>2</a:t>
            </a:r>
            <a:r>
              <a:rPr lang="ru-RU" dirty="0" smtClean="0"/>
              <a:t>=</a:t>
            </a:r>
            <a:r>
              <a:rPr lang="ru-RU" b="1" dirty="0" smtClean="0"/>
              <a:t>?</a:t>
            </a:r>
            <a:endParaRPr lang="ru-RU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101</a:t>
            </a:r>
            <a:r>
              <a:rPr lang="ru-RU" baseline="-25000" dirty="0" smtClean="0"/>
              <a:t>2</a:t>
            </a:r>
            <a:r>
              <a:rPr lang="ru-RU" dirty="0" smtClean="0"/>
              <a:t> </a:t>
            </a:r>
            <a:r>
              <a:rPr lang="ru-RU" dirty="0" err="1" smtClean="0"/>
              <a:t>х</a:t>
            </a:r>
            <a:r>
              <a:rPr lang="ru-RU" dirty="0" smtClean="0"/>
              <a:t> 11</a:t>
            </a:r>
            <a:r>
              <a:rPr lang="ru-RU" baseline="-25000" dirty="0" smtClean="0"/>
              <a:t>2</a:t>
            </a:r>
            <a:r>
              <a:rPr lang="ru-RU" dirty="0" smtClean="0"/>
              <a:t>=</a:t>
            </a:r>
            <a:r>
              <a:rPr lang="ru-RU" b="1" dirty="0" smtClean="0"/>
              <a:t>?</a:t>
            </a:r>
            <a:endParaRPr lang="ru-RU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25</a:t>
            </a:r>
            <a:r>
              <a:rPr lang="ru-RU" baseline="-25000" dirty="0" smtClean="0"/>
              <a:t>8 </a:t>
            </a:r>
            <a:r>
              <a:rPr lang="ru-RU" dirty="0" smtClean="0"/>
              <a:t>+ 34</a:t>
            </a:r>
            <a:r>
              <a:rPr lang="ru-RU" baseline="-25000" dirty="0" smtClean="0"/>
              <a:t>8</a:t>
            </a:r>
            <a:r>
              <a:rPr lang="ru-RU" dirty="0" smtClean="0"/>
              <a:t>=</a:t>
            </a:r>
            <a:r>
              <a:rPr lang="ru-RU" b="1" dirty="0" smtClean="0"/>
              <a:t>?</a:t>
            </a:r>
            <a:endParaRPr lang="ru-RU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67</a:t>
            </a:r>
            <a:r>
              <a:rPr lang="ru-RU" baseline="-25000" dirty="0" smtClean="0"/>
              <a:t>8 </a:t>
            </a:r>
            <a:r>
              <a:rPr lang="ru-RU" dirty="0" smtClean="0"/>
              <a:t>- 23</a:t>
            </a:r>
            <a:r>
              <a:rPr lang="ru-RU" baseline="-25000" dirty="0" smtClean="0"/>
              <a:t>8</a:t>
            </a:r>
            <a:r>
              <a:rPr lang="ru-RU" dirty="0" smtClean="0"/>
              <a:t>=</a:t>
            </a:r>
            <a:r>
              <a:rPr lang="ru-RU" b="1" dirty="0" smtClean="0"/>
              <a:t>?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108978" y="1751662"/>
            <a:ext cx="3322712" cy="3052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3200" dirty="0" smtClean="0"/>
              <a:t>94</a:t>
            </a:r>
            <a:r>
              <a:rPr lang="ru-RU" sz="3200" baseline="-25000" dirty="0" smtClean="0"/>
              <a:t>10</a:t>
            </a:r>
            <a:r>
              <a:rPr lang="ru-RU" sz="3200" dirty="0" smtClean="0"/>
              <a:t> + 26</a:t>
            </a:r>
            <a:r>
              <a:rPr lang="ru-RU" sz="3200" baseline="-25000" dirty="0" smtClean="0"/>
              <a:t>10</a:t>
            </a:r>
            <a:r>
              <a:rPr lang="ru-RU" sz="3200" dirty="0" smtClean="0"/>
              <a:t>=</a:t>
            </a:r>
            <a:r>
              <a:rPr lang="ru-RU" sz="3200" b="1" dirty="0" smtClean="0"/>
              <a:t>?</a:t>
            </a:r>
            <a:endParaRPr lang="ru-RU" sz="3200" dirty="0" smtClean="0"/>
          </a:p>
          <a:p>
            <a:r>
              <a:rPr lang="ru-RU" sz="3200" dirty="0" smtClean="0"/>
              <a:t>257</a:t>
            </a:r>
            <a:r>
              <a:rPr lang="ru-RU" sz="3200" baseline="-25000" dirty="0" smtClean="0"/>
              <a:t>10</a:t>
            </a:r>
            <a:r>
              <a:rPr lang="ru-RU" sz="3200" dirty="0" smtClean="0"/>
              <a:t> - 134</a:t>
            </a:r>
            <a:r>
              <a:rPr lang="ru-RU" sz="3200" baseline="-25000" dirty="0" smtClean="0"/>
              <a:t>10</a:t>
            </a:r>
            <a:r>
              <a:rPr lang="ru-RU" sz="3200" dirty="0" smtClean="0"/>
              <a:t>=</a:t>
            </a:r>
            <a:r>
              <a:rPr lang="ru-RU" sz="3200" b="1" dirty="0" smtClean="0"/>
              <a:t>?</a:t>
            </a:r>
            <a:endParaRPr lang="ru-RU" sz="3200" dirty="0" smtClean="0"/>
          </a:p>
          <a:p>
            <a:r>
              <a:rPr lang="ru-RU" sz="3200" dirty="0" smtClean="0"/>
              <a:t>36</a:t>
            </a:r>
            <a:r>
              <a:rPr lang="ru-RU" sz="3200" baseline="-25000" dirty="0" smtClean="0"/>
              <a:t>10</a:t>
            </a:r>
            <a:r>
              <a:rPr lang="ru-RU" sz="3200" dirty="0" smtClean="0"/>
              <a:t> </a:t>
            </a:r>
            <a:r>
              <a:rPr lang="ru-RU" sz="3200" dirty="0" err="1" smtClean="0"/>
              <a:t>х</a:t>
            </a:r>
            <a:r>
              <a:rPr lang="ru-RU" sz="3200" dirty="0" smtClean="0"/>
              <a:t> 11</a:t>
            </a:r>
            <a:r>
              <a:rPr lang="ru-RU" sz="3200" baseline="-25000" dirty="0" smtClean="0"/>
              <a:t>10</a:t>
            </a:r>
            <a:r>
              <a:rPr lang="ru-RU" sz="3200" dirty="0" smtClean="0"/>
              <a:t>=</a:t>
            </a:r>
            <a:r>
              <a:rPr lang="ru-RU" sz="3200" b="1" dirty="0" smtClean="0"/>
              <a:t>?</a:t>
            </a:r>
            <a:endParaRPr lang="ru-RU" sz="3200" dirty="0" smtClean="0"/>
          </a:p>
          <a:p>
            <a:r>
              <a:rPr lang="ru-RU" sz="3200" dirty="0" smtClean="0"/>
              <a:t>14</a:t>
            </a:r>
            <a:r>
              <a:rPr lang="ru-RU" sz="3200" baseline="-25000" dirty="0" smtClean="0"/>
              <a:t>16</a:t>
            </a:r>
            <a:r>
              <a:rPr lang="ru-RU" sz="3200" dirty="0" smtClean="0"/>
              <a:t> + 56</a:t>
            </a:r>
            <a:r>
              <a:rPr lang="ru-RU" sz="3200" baseline="-25000" dirty="0" smtClean="0"/>
              <a:t>16</a:t>
            </a:r>
            <a:r>
              <a:rPr lang="ru-RU" sz="3200" dirty="0" smtClean="0"/>
              <a:t>=</a:t>
            </a:r>
            <a:r>
              <a:rPr lang="ru-RU" sz="3200" b="1" dirty="0" smtClean="0"/>
              <a:t>?</a:t>
            </a:r>
            <a:endParaRPr lang="ru-RU" sz="3200" dirty="0" smtClean="0"/>
          </a:p>
          <a:p>
            <a:r>
              <a:rPr lang="ru-RU" sz="3200" dirty="0" smtClean="0"/>
              <a:t>22</a:t>
            </a:r>
            <a:r>
              <a:rPr lang="ru-RU" sz="3200" baseline="-25000" dirty="0" smtClean="0"/>
              <a:t>16</a:t>
            </a:r>
            <a:r>
              <a:rPr lang="ru-RU" sz="3200" dirty="0" smtClean="0"/>
              <a:t> - 14</a:t>
            </a:r>
            <a:r>
              <a:rPr lang="ru-RU" sz="3200" baseline="-25000" dirty="0" smtClean="0"/>
              <a:t>16</a:t>
            </a:r>
            <a:r>
              <a:rPr lang="ru-RU" sz="3200" dirty="0" smtClean="0"/>
              <a:t> =</a:t>
            </a:r>
            <a:r>
              <a:rPr lang="ru-RU" sz="3200" b="1" dirty="0" smtClean="0"/>
              <a:t>?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4725144"/>
          <a:ext cx="8568951" cy="1512168"/>
        </p:xfrm>
        <a:graphic>
          <a:graphicData uri="http://schemas.openxmlformats.org/drawingml/2006/table">
            <a:tbl>
              <a:tblPr/>
              <a:tblGrid>
                <a:gridCol w="2856317"/>
                <a:gridCol w="2856317"/>
                <a:gridCol w="2856317"/>
              </a:tblGrid>
              <a:tr h="7560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+mj-lt"/>
                          <a:ea typeface="Calibri"/>
                          <a:cs typeface="Times New Roman"/>
                        </a:rPr>
                        <a:t>Купейный</a:t>
                      </a:r>
                      <a:endParaRPr lang="ru-RU" sz="28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+mj-lt"/>
                          <a:ea typeface="Calibri"/>
                          <a:cs typeface="Times New Roman"/>
                        </a:rPr>
                        <a:t>Плацкартный</a:t>
                      </a:r>
                      <a:endParaRPr lang="ru-RU" sz="28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+mj-lt"/>
                          <a:ea typeface="Calibri"/>
                          <a:cs typeface="Times New Roman"/>
                        </a:rPr>
                        <a:t>Общий</a:t>
                      </a:r>
                      <a:endParaRPr lang="ru-RU" sz="28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0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+mj-lt"/>
                          <a:ea typeface="Calibri"/>
                          <a:cs typeface="Times New Roman"/>
                        </a:rPr>
                        <a:t>8-10 бонусов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j-lt"/>
                          <a:ea typeface="Calibri"/>
                          <a:cs typeface="Times New Roman"/>
                        </a:rPr>
                        <a:t>5-7 бонусов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j-lt"/>
                          <a:ea typeface="Calibri"/>
                          <a:cs typeface="Times New Roman"/>
                        </a:rPr>
                        <a:t>До 5 бонусов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1196752"/>
            <a:ext cx="9144000" cy="5400600"/>
            <a:chOff x="0" y="1196752"/>
            <a:chExt cx="9144000" cy="5400600"/>
          </a:xfrm>
        </p:grpSpPr>
        <p:sp>
          <p:nvSpPr>
            <p:cNvPr id="7" name="Овал 6"/>
            <p:cNvSpPr/>
            <p:nvPr/>
          </p:nvSpPr>
          <p:spPr>
            <a:xfrm>
              <a:off x="0" y="1196752"/>
              <a:ext cx="9144000" cy="5400600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" name="Группа 20"/>
            <p:cNvGrpSpPr/>
            <p:nvPr/>
          </p:nvGrpSpPr>
          <p:grpSpPr>
            <a:xfrm>
              <a:off x="971600" y="1802796"/>
              <a:ext cx="7920880" cy="4146484"/>
              <a:chOff x="971600" y="1802796"/>
              <a:chExt cx="7920880" cy="4146484"/>
            </a:xfrm>
          </p:grpSpPr>
          <p:sp>
            <p:nvSpPr>
              <p:cNvPr id="9" name="Полилиния 8"/>
              <p:cNvSpPr/>
              <p:nvPr/>
            </p:nvSpPr>
            <p:spPr>
              <a:xfrm>
                <a:off x="971600" y="3356993"/>
                <a:ext cx="1584176" cy="1872207"/>
              </a:xfrm>
              <a:custGeom>
                <a:avLst/>
                <a:gdLst>
                  <a:gd name="connsiteX0" fmla="*/ 829455 w 1331626"/>
                  <a:gd name="connsiteY0" fmla="*/ 1633928 h 1633928"/>
                  <a:gd name="connsiteX1" fmla="*/ 409731 w 1331626"/>
                  <a:gd name="connsiteY1" fmla="*/ 1573967 h 1633928"/>
                  <a:gd name="connsiteX2" fmla="*/ 124918 w 1331626"/>
                  <a:gd name="connsiteY2" fmla="*/ 1439056 h 1633928"/>
                  <a:gd name="connsiteX3" fmla="*/ 34977 w 1331626"/>
                  <a:gd name="connsiteY3" fmla="*/ 1244184 h 1633928"/>
                  <a:gd name="connsiteX4" fmla="*/ 334780 w 1331626"/>
                  <a:gd name="connsiteY4" fmla="*/ 1124262 h 1633928"/>
                  <a:gd name="connsiteX5" fmla="*/ 739514 w 1331626"/>
                  <a:gd name="connsiteY5" fmla="*/ 974361 h 1633928"/>
                  <a:gd name="connsiteX6" fmla="*/ 784485 w 1331626"/>
                  <a:gd name="connsiteY6" fmla="*/ 854439 h 1633928"/>
                  <a:gd name="connsiteX7" fmla="*/ 634583 w 1331626"/>
                  <a:gd name="connsiteY7" fmla="*/ 749508 h 1633928"/>
                  <a:gd name="connsiteX8" fmla="*/ 694544 w 1331626"/>
                  <a:gd name="connsiteY8" fmla="*/ 629587 h 1633928"/>
                  <a:gd name="connsiteX9" fmla="*/ 634583 w 1331626"/>
                  <a:gd name="connsiteY9" fmla="*/ 404734 h 1633928"/>
                  <a:gd name="connsiteX10" fmla="*/ 1084288 w 1331626"/>
                  <a:gd name="connsiteY10" fmla="*/ 329784 h 1633928"/>
                  <a:gd name="connsiteX11" fmla="*/ 1309141 w 1331626"/>
                  <a:gd name="connsiteY11" fmla="*/ 269823 h 1633928"/>
                  <a:gd name="connsiteX12" fmla="*/ 1219200 w 1331626"/>
                  <a:gd name="connsiteY12" fmla="*/ 89941 h 1633928"/>
                  <a:gd name="connsiteX13" fmla="*/ 1219200 w 1331626"/>
                  <a:gd name="connsiteY13" fmla="*/ 0 h 1633928"/>
                  <a:gd name="connsiteX14" fmla="*/ 1219200 w 1331626"/>
                  <a:gd name="connsiteY14" fmla="*/ 0 h 1633928"/>
                  <a:gd name="connsiteX0" fmla="*/ 838391 w 1340562"/>
                  <a:gd name="connsiteY0" fmla="*/ 1633928 h 1633928"/>
                  <a:gd name="connsiteX1" fmla="*/ 418667 w 1340562"/>
                  <a:gd name="connsiteY1" fmla="*/ 1573967 h 1633928"/>
                  <a:gd name="connsiteX2" fmla="*/ 80237 w 1340562"/>
                  <a:gd name="connsiteY2" fmla="*/ 1475497 h 1633928"/>
                  <a:gd name="connsiteX3" fmla="*/ 43913 w 1340562"/>
                  <a:gd name="connsiteY3" fmla="*/ 1244184 h 1633928"/>
                  <a:gd name="connsiteX4" fmla="*/ 343716 w 1340562"/>
                  <a:gd name="connsiteY4" fmla="*/ 1124262 h 1633928"/>
                  <a:gd name="connsiteX5" fmla="*/ 748450 w 1340562"/>
                  <a:gd name="connsiteY5" fmla="*/ 974361 h 1633928"/>
                  <a:gd name="connsiteX6" fmla="*/ 793421 w 1340562"/>
                  <a:gd name="connsiteY6" fmla="*/ 854439 h 1633928"/>
                  <a:gd name="connsiteX7" fmla="*/ 643519 w 1340562"/>
                  <a:gd name="connsiteY7" fmla="*/ 749508 h 1633928"/>
                  <a:gd name="connsiteX8" fmla="*/ 703480 w 1340562"/>
                  <a:gd name="connsiteY8" fmla="*/ 629587 h 1633928"/>
                  <a:gd name="connsiteX9" fmla="*/ 643519 w 1340562"/>
                  <a:gd name="connsiteY9" fmla="*/ 404734 h 1633928"/>
                  <a:gd name="connsiteX10" fmla="*/ 1093224 w 1340562"/>
                  <a:gd name="connsiteY10" fmla="*/ 329784 h 1633928"/>
                  <a:gd name="connsiteX11" fmla="*/ 1318077 w 1340562"/>
                  <a:gd name="connsiteY11" fmla="*/ 269823 h 1633928"/>
                  <a:gd name="connsiteX12" fmla="*/ 1228136 w 1340562"/>
                  <a:gd name="connsiteY12" fmla="*/ 89941 h 1633928"/>
                  <a:gd name="connsiteX13" fmla="*/ 1228136 w 1340562"/>
                  <a:gd name="connsiteY13" fmla="*/ 0 h 1633928"/>
                  <a:gd name="connsiteX14" fmla="*/ 1228136 w 1340562"/>
                  <a:gd name="connsiteY14" fmla="*/ 0 h 1633928"/>
                  <a:gd name="connsiteX0" fmla="*/ 838391 w 1340562"/>
                  <a:gd name="connsiteY0" fmla="*/ 1633928 h 1717926"/>
                  <a:gd name="connsiteX1" fmla="*/ 440277 w 1340562"/>
                  <a:gd name="connsiteY1" fmla="*/ 1691521 h 1717926"/>
                  <a:gd name="connsiteX2" fmla="*/ 80237 w 1340562"/>
                  <a:gd name="connsiteY2" fmla="*/ 1475497 h 1717926"/>
                  <a:gd name="connsiteX3" fmla="*/ 43913 w 1340562"/>
                  <a:gd name="connsiteY3" fmla="*/ 1244184 h 1717926"/>
                  <a:gd name="connsiteX4" fmla="*/ 343716 w 1340562"/>
                  <a:gd name="connsiteY4" fmla="*/ 1124262 h 1717926"/>
                  <a:gd name="connsiteX5" fmla="*/ 748450 w 1340562"/>
                  <a:gd name="connsiteY5" fmla="*/ 974361 h 1717926"/>
                  <a:gd name="connsiteX6" fmla="*/ 793421 w 1340562"/>
                  <a:gd name="connsiteY6" fmla="*/ 854439 h 1717926"/>
                  <a:gd name="connsiteX7" fmla="*/ 643519 w 1340562"/>
                  <a:gd name="connsiteY7" fmla="*/ 749508 h 1717926"/>
                  <a:gd name="connsiteX8" fmla="*/ 703480 w 1340562"/>
                  <a:gd name="connsiteY8" fmla="*/ 629587 h 1717926"/>
                  <a:gd name="connsiteX9" fmla="*/ 643519 w 1340562"/>
                  <a:gd name="connsiteY9" fmla="*/ 404734 h 1717926"/>
                  <a:gd name="connsiteX10" fmla="*/ 1093224 w 1340562"/>
                  <a:gd name="connsiteY10" fmla="*/ 329784 h 1717926"/>
                  <a:gd name="connsiteX11" fmla="*/ 1318077 w 1340562"/>
                  <a:gd name="connsiteY11" fmla="*/ 269823 h 1717926"/>
                  <a:gd name="connsiteX12" fmla="*/ 1228136 w 1340562"/>
                  <a:gd name="connsiteY12" fmla="*/ 89941 h 1717926"/>
                  <a:gd name="connsiteX13" fmla="*/ 1228136 w 1340562"/>
                  <a:gd name="connsiteY13" fmla="*/ 0 h 1717926"/>
                  <a:gd name="connsiteX14" fmla="*/ 1228136 w 1340562"/>
                  <a:gd name="connsiteY14" fmla="*/ 0 h 1717926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748450 w 1340562"/>
                  <a:gd name="connsiteY5" fmla="*/ 974361 h 1645918"/>
                  <a:gd name="connsiteX6" fmla="*/ 793421 w 1340562"/>
                  <a:gd name="connsiteY6" fmla="*/ 854439 h 1645918"/>
                  <a:gd name="connsiteX7" fmla="*/ 643519 w 1340562"/>
                  <a:gd name="connsiteY7" fmla="*/ 749508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793421 w 1340562"/>
                  <a:gd name="connsiteY6" fmla="*/ 854439 h 1645918"/>
                  <a:gd name="connsiteX7" fmla="*/ 643519 w 1340562"/>
                  <a:gd name="connsiteY7" fmla="*/ 749508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872325 w 1340562"/>
                  <a:gd name="connsiteY6" fmla="*/ 971441 h 1645918"/>
                  <a:gd name="connsiteX7" fmla="*/ 643519 w 1340562"/>
                  <a:gd name="connsiteY7" fmla="*/ 749508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872325 w 1340562"/>
                  <a:gd name="connsiteY6" fmla="*/ 971441 h 1645918"/>
                  <a:gd name="connsiteX7" fmla="*/ 584293 w 1340562"/>
                  <a:gd name="connsiteY7" fmla="*/ 755417 h 1645918"/>
                  <a:gd name="connsiteX8" fmla="*/ 703480 w 1340562"/>
                  <a:gd name="connsiteY8" fmla="*/ 629587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633928 h 1645918"/>
                  <a:gd name="connsiteX1" fmla="*/ 512285 w 1340562"/>
                  <a:gd name="connsiteY1" fmla="*/ 1619513 h 1645918"/>
                  <a:gd name="connsiteX2" fmla="*/ 80237 w 1340562"/>
                  <a:gd name="connsiteY2" fmla="*/ 1475497 h 1645918"/>
                  <a:gd name="connsiteX3" fmla="*/ 43913 w 1340562"/>
                  <a:gd name="connsiteY3" fmla="*/ 1244184 h 1645918"/>
                  <a:gd name="connsiteX4" fmla="*/ 343716 w 1340562"/>
                  <a:gd name="connsiteY4" fmla="*/ 1124262 h 1645918"/>
                  <a:gd name="connsiteX5" fmla="*/ 656301 w 1340562"/>
                  <a:gd name="connsiteY5" fmla="*/ 971441 h 1645918"/>
                  <a:gd name="connsiteX6" fmla="*/ 872325 w 1340562"/>
                  <a:gd name="connsiteY6" fmla="*/ 971441 h 1645918"/>
                  <a:gd name="connsiteX7" fmla="*/ 584293 w 1340562"/>
                  <a:gd name="connsiteY7" fmla="*/ 755417 h 1645918"/>
                  <a:gd name="connsiteX8" fmla="*/ 728309 w 1340562"/>
                  <a:gd name="connsiteY8" fmla="*/ 611401 h 1645918"/>
                  <a:gd name="connsiteX9" fmla="*/ 643519 w 1340562"/>
                  <a:gd name="connsiteY9" fmla="*/ 404734 h 1645918"/>
                  <a:gd name="connsiteX10" fmla="*/ 1093224 w 1340562"/>
                  <a:gd name="connsiteY10" fmla="*/ 329784 h 1645918"/>
                  <a:gd name="connsiteX11" fmla="*/ 1318077 w 1340562"/>
                  <a:gd name="connsiteY11" fmla="*/ 269823 h 1645918"/>
                  <a:gd name="connsiteX12" fmla="*/ 1228136 w 1340562"/>
                  <a:gd name="connsiteY12" fmla="*/ 89941 h 1645918"/>
                  <a:gd name="connsiteX13" fmla="*/ 1228136 w 1340562"/>
                  <a:gd name="connsiteY13" fmla="*/ 0 h 1645918"/>
                  <a:gd name="connsiteX14" fmla="*/ 1228136 w 1340562"/>
                  <a:gd name="connsiteY14" fmla="*/ 0 h 1645918"/>
                  <a:gd name="connsiteX0" fmla="*/ 838391 w 1340562"/>
                  <a:gd name="connsiteY0" fmla="*/ 1742607 h 1754597"/>
                  <a:gd name="connsiteX1" fmla="*/ 512285 w 1340562"/>
                  <a:gd name="connsiteY1" fmla="*/ 1728192 h 1754597"/>
                  <a:gd name="connsiteX2" fmla="*/ 80237 w 1340562"/>
                  <a:gd name="connsiteY2" fmla="*/ 1584176 h 1754597"/>
                  <a:gd name="connsiteX3" fmla="*/ 43913 w 1340562"/>
                  <a:gd name="connsiteY3" fmla="*/ 1352863 h 1754597"/>
                  <a:gd name="connsiteX4" fmla="*/ 343716 w 1340562"/>
                  <a:gd name="connsiteY4" fmla="*/ 1232941 h 1754597"/>
                  <a:gd name="connsiteX5" fmla="*/ 656301 w 1340562"/>
                  <a:gd name="connsiteY5" fmla="*/ 1080120 h 1754597"/>
                  <a:gd name="connsiteX6" fmla="*/ 872325 w 1340562"/>
                  <a:gd name="connsiteY6" fmla="*/ 1080120 h 1754597"/>
                  <a:gd name="connsiteX7" fmla="*/ 584293 w 1340562"/>
                  <a:gd name="connsiteY7" fmla="*/ 864096 h 1754597"/>
                  <a:gd name="connsiteX8" fmla="*/ 728309 w 1340562"/>
                  <a:gd name="connsiteY8" fmla="*/ 720080 h 1754597"/>
                  <a:gd name="connsiteX9" fmla="*/ 643519 w 1340562"/>
                  <a:gd name="connsiteY9" fmla="*/ 513413 h 1754597"/>
                  <a:gd name="connsiteX10" fmla="*/ 1093224 w 1340562"/>
                  <a:gd name="connsiteY10" fmla="*/ 438463 h 1754597"/>
                  <a:gd name="connsiteX11" fmla="*/ 1318077 w 1340562"/>
                  <a:gd name="connsiteY11" fmla="*/ 378502 h 1754597"/>
                  <a:gd name="connsiteX12" fmla="*/ 1228136 w 1340562"/>
                  <a:gd name="connsiteY12" fmla="*/ 198620 h 1754597"/>
                  <a:gd name="connsiteX13" fmla="*/ 1228136 w 1340562"/>
                  <a:gd name="connsiteY13" fmla="*/ 108679 h 1754597"/>
                  <a:gd name="connsiteX14" fmla="*/ 1088349 w 1340562"/>
                  <a:gd name="connsiteY14" fmla="*/ 0 h 1754597"/>
                  <a:gd name="connsiteX0" fmla="*/ 838391 w 1318890"/>
                  <a:gd name="connsiteY0" fmla="*/ 1742607 h 1754597"/>
                  <a:gd name="connsiteX1" fmla="*/ 512285 w 1318890"/>
                  <a:gd name="connsiteY1" fmla="*/ 1728192 h 1754597"/>
                  <a:gd name="connsiteX2" fmla="*/ 80237 w 1318890"/>
                  <a:gd name="connsiteY2" fmla="*/ 1584176 h 1754597"/>
                  <a:gd name="connsiteX3" fmla="*/ 43913 w 1318890"/>
                  <a:gd name="connsiteY3" fmla="*/ 1352863 h 1754597"/>
                  <a:gd name="connsiteX4" fmla="*/ 343716 w 1318890"/>
                  <a:gd name="connsiteY4" fmla="*/ 1232941 h 1754597"/>
                  <a:gd name="connsiteX5" fmla="*/ 656301 w 1318890"/>
                  <a:gd name="connsiteY5" fmla="*/ 1080120 h 1754597"/>
                  <a:gd name="connsiteX6" fmla="*/ 872325 w 1318890"/>
                  <a:gd name="connsiteY6" fmla="*/ 1080120 h 1754597"/>
                  <a:gd name="connsiteX7" fmla="*/ 584293 w 1318890"/>
                  <a:gd name="connsiteY7" fmla="*/ 864096 h 1754597"/>
                  <a:gd name="connsiteX8" fmla="*/ 728309 w 1318890"/>
                  <a:gd name="connsiteY8" fmla="*/ 720080 h 1754597"/>
                  <a:gd name="connsiteX9" fmla="*/ 643519 w 1318890"/>
                  <a:gd name="connsiteY9" fmla="*/ 513413 h 1754597"/>
                  <a:gd name="connsiteX10" fmla="*/ 1093224 w 1318890"/>
                  <a:gd name="connsiteY10" fmla="*/ 438463 h 1754597"/>
                  <a:gd name="connsiteX11" fmla="*/ 1318077 w 1318890"/>
                  <a:gd name="connsiteY11" fmla="*/ 378502 h 1754597"/>
                  <a:gd name="connsiteX12" fmla="*/ 1088349 w 1318890"/>
                  <a:gd name="connsiteY12" fmla="*/ 144017 h 1754597"/>
                  <a:gd name="connsiteX13" fmla="*/ 1228136 w 1318890"/>
                  <a:gd name="connsiteY13" fmla="*/ 108679 h 1754597"/>
                  <a:gd name="connsiteX14" fmla="*/ 1088349 w 1318890"/>
                  <a:gd name="connsiteY14" fmla="*/ 0 h 175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8890" h="1754597">
                    <a:moveTo>
                      <a:pt x="838391" y="1742607"/>
                    </a:moveTo>
                    <a:cubicBezTo>
                      <a:pt x="687240" y="1728866"/>
                      <a:pt x="638644" y="1754597"/>
                      <a:pt x="512285" y="1728192"/>
                    </a:cubicBezTo>
                    <a:cubicBezTo>
                      <a:pt x="385926" y="1701787"/>
                      <a:pt x="158299" y="1646731"/>
                      <a:pt x="80237" y="1584176"/>
                    </a:cubicBezTo>
                    <a:cubicBezTo>
                      <a:pt x="2175" y="1521621"/>
                      <a:pt x="0" y="1411402"/>
                      <a:pt x="43913" y="1352863"/>
                    </a:cubicBezTo>
                    <a:cubicBezTo>
                      <a:pt x="87826" y="1294324"/>
                      <a:pt x="241651" y="1278398"/>
                      <a:pt x="343716" y="1232941"/>
                    </a:cubicBezTo>
                    <a:cubicBezTo>
                      <a:pt x="445781" y="1187484"/>
                      <a:pt x="568200" y="1105590"/>
                      <a:pt x="656301" y="1080120"/>
                    </a:cubicBezTo>
                    <a:cubicBezTo>
                      <a:pt x="744403" y="1054650"/>
                      <a:pt x="884326" y="1116124"/>
                      <a:pt x="872325" y="1080120"/>
                    </a:cubicBezTo>
                    <a:cubicBezTo>
                      <a:pt x="860324" y="1044116"/>
                      <a:pt x="608296" y="924103"/>
                      <a:pt x="584293" y="864096"/>
                    </a:cubicBezTo>
                    <a:cubicBezTo>
                      <a:pt x="560290" y="804089"/>
                      <a:pt x="718438" y="778527"/>
                      <a:pt x="728309" y="720080"/>
                    </a:cubicBezTo>
                    <a:cubicBezTo>
                      <a:pt x="738180" y="661633"/>
                      <a:pt x="582700" y="560349"/>
                      <a:pt x="643519" y="513413"/>
                    </a:cubicBezTo>
                    <a:cubicBezTo>
                      <a:pt x="704338" y="466477"/>
                      <a:pt x="980798" y="460948"/>
                      <a:pt x="1093224" y="438463"/>
                    </a:cubicBezTo>
                    <a:cubicBezTo>
                      <a:pt x="1205650" y="415978"/>
                      <a:pt x="1318890" y="427576"/>
                      <a:pt x="1318077" y="378502"/>
                    </a:cubicBezTo>
                    <a:cubicBezTo>
                      <a:pt x="1317265" y="329428"/>
                      <a:pt x="1103339" y="188987"/>
                      <a:pt x="1088349" y="144017"/>
                    </a:cubicBezTo>
                    <a:cubicBezTo>
                      <a:pt x="1073359" y="99047"/>
                      <a:pt x="1228136" y="132682"/>
                      <a:pt x="1228136" y="108679"/>
                    </a:cubicBezTo>
                    <a:cubicBezTo>
                      <a:pt x="1228136" y="84676"/>
                      <a:pt x="1134945" y="36226"/>
                      <a:pt x="1088349" y="0"/>
                    </a:cubicBez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3057993" y="2413416"/>
                <a:ext cx="3492709" cy="981856"/>
              </a:xfrm>
              <a:custGeom>
                <a:avLst/>
                <a:gdLst>
                  <a:gd name="connsiteX0" fmla="*/ 0 w 3492709"/>
                  <a:gd name="connsiteY0" fmla="*/ 539646 h 981856"/>
                  <a:gd name="connsiteX1" fmla="*/ 299804 w 3492709"/>
                  <a:gd name="connsiteY1" fmla="*/ 449705 h 981856"/>
                  <a:gd name="connsiteX2" fmla="*/ 734518 w 3492709"/>
                  <a:gd name="connsiteY2" fmla="*/ 584617 h 981856"/>
                  <a:gd name="connsiteX3" fmla="*/ 1229194 w 3492709"/>
                  <a:gd name="connsiteY3" fmla="*/ 914400 h 981856"/>
                  <a:gd name="connsiteX4" fmla="*/ 1663909 w 3492709"/>
                  <a:gd name="connsiteY4" fmla="*/ 974361 h 981856"/>
                  <a:gd name="connsiteX5" fmla="*/ 2173574 w 3492709"/>
                  <a:gd name="connsiteY5" fmla="*/ 959371 h 981856"/>
                  <a:gd name="connsiteX6" fmla="*/ 2563318 w 3492709"/>
                  <a:gd name="connsiteY6" fmla="*/ 884420 h 981856"/>
                  <a:gd name="connsiteX7" fmla="*/ 3043004 w 3492709"/>
                  <a:gd name="connsiteY7" fmla="*/ 614597 h 981856"/>
                  <a:gd name="connsiteX8" fmla="*/ 3342807 w 3492709"/>
                  <a:gd name="connsiteY8" fmla="*/ 209863 h 981856"/>
                  <a:gd name="connsiteX9" fmla="*/ 3492709 w 3492709"/>
                  <a:gd name="connsiteY9" fmla="*/ 0 h 981856"/>
                  <a:gd name="connsiteX0" fmla="*/ 0 w 3492709"/>
                  <a:gd name="connsiteY0" fmla="*/ 539646 h 981856"/>
                  <a:gd name="connsiteX1" fmla="*/ 299804 w 3492709"/>
                  <a:gd name="connsiteY1" fmla="*/ 449705 h 981856"/>
                  <a:gd name="connsiteX2" fmla="*/ 649911 w 3492709"/>
                  <a:gd name="connsiteY2" fmla="*/ 655544 h 981856"/>
                  <a:gd name="connsiteX3" fmla="*/ 1229194 w 3492709"/>
                  <a:gd name="connsiteY3" fmla="*/ 914400 h 981856"/>
                  <a:gd name="connsiteX4" fmla="*/ 1663909 w 3492709"/>
                  <a:gd name="connsiteY4" fmla="*/ 974361 h 981856"/>
                  <a:gd name="connsiteX5" fmla="*/ 2173574 w 3492709"/>
                  <a:gd name="connsiteY5" fmla="*/ 959371 h 981856"/>
                  <a:gd name="connsiteX6" fmla="*/ 2563318 w 3492709"/>
                  <a:gd name="connsiteY6" fmla="*/ 884420 h 981856"/>
                  <a:gd name="connsiteX7" fmla="*/ 3043004 w 3492709"/>
                  <a:gd name="connsiteY7" fmla="*/ 614597 h 981856"/>
                  <a:gd name="connsiteX8" fmla="*/ 3342807 w 3492709"/>
                  <a:gd name="connsiteY8" fmla="*/ 209863 h 981856"/>
                  <a:gd name="connsiteX9" fmla="*/ 3492709 w 3492709"/>
                  <a:gd name="connsiteY9" fmla="*/ 0 h 981856"/>
                  <a:gd name="connsiteX0" fmla="*/ 0 w 3492709"/>
                  <a:gd name="connsiteY0" fmla="*/ 539646 h 981856"/>
                  <a:gd name="connsiteX1" fmla="*/ 299804 w 3492709"/>
                  <a:gd name="connsiteY1" fmla="*/ 449705 h 981856"/>
                  <a:gd name="connsiteX2" fmla="*/ 649911 w 3492709"/>
                  <a:gd name="connsiteY2" fmla="*/ 655544 h 981856"/>
                  <a:gd name="connsiteX3" fmla="*/ 1229194 w 3492709"/>
                  <a:gd name="connsiteY3" fmla="*/ 914400 h 981856"/>
                  <a:gd name="connsiteX4" fmla="*/ 1663909 w 3492709"/>
                  <a:gd name="connsiteY4" fmla="*/ 974361 h 981856"/>
                  <a:gd name="connsiteX5" fmla="*/ 2173574 w 3492709"/>
                  <a:gd name="connsiteY5" fmla="*/ 959371 h 981856"/>
                  <a:gd name="connsiteX6" fmla="*/ 2563318 w 3492709"/>
                  <a:gd name="connsiteY6" fmla="*/ 884420 h 981856"/>
                  <a:gd name="connsiteX7" fmla="*/ 3098183 w 3492709"/>
                  <a:gd name="connsiteY7" fmla="*/ 799560 h 981856"/>
                  <a:gd name="connsiteX8" fmla="*/ 3342807 w 3492709"/>
                  <a:gd name="connsiteY8" fmla="*/ 209863 h 981856"/>
                  <a:gd name="connsiteX9" fmla="*/ 3492709 w 3492709"/>
                  <a:gd name="connsiteY9" fmla="*/ 0 h 981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92709" h="981856">
                    <a:moveTo>
                      <a:pt x="0" y="539646"/>
                    </a:moveTo>
                    <a:cubicBezTo>
                      <a:pt x="88692" y="490928"/>
                      <a:pt x="191485" y="430389"/>
                      <a:pt x="299804" y="449705"/>
                    </a:cubicBezTo>
                    <a:cubicBezTo>
                      <a:pt x="408123" y="469021"/>
                      <a:pt x="495013" y="578095"/>
                      <a:pt x="649911" y="655544"/>
                    </a:cubicBezTo>
                    <a:cubicBezTo>
                      <a:pt x="804809" y="732993"/>
                      <a:pt x="1060194" y="861264"/>
                      <a:pt x="1229194" y="914400"/>
                    </a:cubicBezTo>
                    <a:cubicBezTo>
                      <a:pt x="1398194" y="967536"/>
                      <a:pt x="1506512" y="966866"/>
                      <a:pt x="1663909" y="974361"/>
                    </a:cubicBezTo>
                    <a:cubicBezTo>
                      <a:pt x="1821306" y="981856"/>
                      <a:pt x="2023673" y="974361"/>
                      <a:pt x="2173574" y="959371"/>
                    </a:cubicBezTo>
                    <a:cubicBezTo>
                      <a:pt x="2323475" y="944381"/>
                      <a:pt x="2409217" y="911055"/>
                      <a:pt x="2563318" y="884420"/>
                    </a:cubicBezTo>
                    <a:cubicBezTo>
                      <a:pt x="2717420" y="857785"/>
                      <a:pt x="2968268" y="911986"/>
                      <a:pt x="3098183" y="799560"/>
                    </a:cubicBezTo>
                    <a:cubicBezTo>
                      <a:pt x="3228098" y="687134"/>
                      <a:pt x="3277053" y="343123"/>
                      <a:pt x="3342807" y="209863"/>
                    </a:cubicBezTo>
                    <a:cubicBezTo>
                      <a:pt x="3408561" y="76603"/>
                      <a:pt x="3455233" y="53715"/>
                      <a:pt x="3492709" y="0"/>
                    </a:cubicBez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Круглая лента лицом вверх 10"/>
              <p:cNvSpPr/>
              <p:nvPr/>
            </p:nvSpPr>
            <p:spPr>
              <a:xfrm>
                <a:off x="5364088" y="1802796"/>
                <a:ext cx="2664296" cy="864096"/>
              </a:xfrm>
              <a:prstGeom prst="ellipseRibbon2">
                <a:avLst>
                  <a:gd name="adj1" fmla="val 25000"/>
                  <a:gd name="adj2" fmla="val 62378"/>
                  <a:gd name="adj3" fmla="val 15970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РЕШАЙКА</a:t>
                </a:r>
                <a:endParaRPr lang="ru-RU" dirty="0"/>
              </a:p>
            </p:txBody>
          </p:sp>
          <p:sp>
            <p:nvSpPr>
              <p:cNvPr id="12" name="Круглая лента лицом вверх 11"/>
              <p:cNvSpPr/>
              <p:nvPr/>
            </p:nvSpPr>
            <p:spPr>
              <a:xfrm>
                <a:off x="1187624" y="2924944"/>
                <a:ext cx="2664296" cy="864096"/>
              </a:xfrm>
              <a:prstGeom prst="ellipseRibbon2">
                <a:avLst>
                  <a:gd name="adj1" fmla="val 31940"/>
                  <a:gd name="adj2" fmla="val 66879"/>
                  <a:gd name="adj3" fmla="val 19083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СМЕКАЛКА</a:t>
                </a:r>
                <a:endParaRPr lang="ru-RU" dirty="0"/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>
                <a:off x="6430781" y="2348880"/>
                <a:ext cx="1418134" cy="1847669"/>
              </a:xfrm>
              <a:custGeom>
                <a:avLst/>
                <a:gdLst>
                  <a:gd name="connsiteX0" fmla="*/ 524656 w 1396584"/>
                  <a:gd name="connsiteY0" fmla="*/ 0 h 1726367"/>
                  <a:gd name="connsiteX1" fmla="*/ 989351 w 1396584"/>
                  <a:gd name="connsiteY1" fmla="*/ 344774 h 1726367"/>
                  <a:gd name="connsiteX2" fmla="*/ 1184223 w 1396584"/>
                  <a:gd name="connsiteY2" fmla="*/ 689548 h 1726367"/>
                  <a:gd name="connsiteX3" fmla="*/ 1334125 w 1396584"/>
                  <a:gd name="connsiteY3" fmla="*/ 1289154 h 1726367"/>
                  <a:gd name="connsiteX4" fmla="*/ 809469 w 1396584"/>
                  <a:gd name="connsiteY4" fmla="*/ 1678898 h 1726367"/>
                  <a:gd name="connsiteX5" fmla="*/ 299804 w 1396584"/>
                  <a:gd name="connsiteY5" fmla="*/ 1573967 h 1726367"/>
                  <a:gd name="connsiteX6" fmla="*/ 0 w 1396584"/>
                  <a:gd name="connsiteY6" fmla="*/ 1528997 h 1726367"/>
                  <a:gd name="connsiteX7" fmla="*/ 0 w 1396584"/>
                  <a:gd name="connsiteY7" fmla="*/ 1528997 h 1726367"/>
                  <a:gd name="connsiteX8" fmla="*/ 0 w 1396584"/>
                  <a:gd name="connsiteY8" fmla="*/ 1528997 h 1726367"/>
                  <a:gd name="connsiteX0" fmla="*/ 524656 w 1417475"/>
                  <a:gd name="connsiteY0" fmla="*/ 0 h 1726367"/>
                  <a:gd name="connsiteX1" fmla="*/ 989351 w 1417475"/>
                  <a:gd name="connsiteY1" fmla="*/ 344774 h 1726367"/>
                  <a:gd name="connsiteX2" fmla="*/ 1309572 w 1417475"/>
                  <a:gd name="connsiteY2" fmla="*/ 667591 h 1726367"/>
                  <a:gd name="connsiteX3" fmla="*/ 1334125 w 1417475"/>
                  <a:gd name="connsiteY3" fmla="*/ 1289154 h 1726367"/>
                  <a:gd name="connsiteX4" fmla="*/ 809469 w 1417475"/>
                  <a:gd name="connsiteY4" fmla="*/ 1678898 h 1726367"/>
                  <a:gd name="connsiteX5" fmla="*/ 299804 w 1417475"/>
                  <a:gd name="connsiteY5" fmla="*/ 1573967 h 1726367"/>
                  <a:gd name="connsiteX6" fmla="*/ 0 w 1417475"/>
                  <a:gd name="connsiteY6" fmla="*/ 1528997 h 1726367"/>
                  <a:gd name="connsiteX7" fmla="*/ 0 w 1417475"/>
                  <a:gd name="connsiteY7" fmla="*/ 1528997 h 1726367"/>
                  <a:gd name="connsiteX8" fmla="*/ 0 w 1417475"/>
                  <a:gd name="connsiteY8" fmla="*/ 1528997 h 1726367"/>
                  <a:gd name="connsiteX0" fmla="*/ 524656 w 1418134"/>
                  <a:gd name="connsiteY0" fmla="*/ 0 h 1723172"/>
                  <a:gd name="connsiteX1" fmla="*/ 989351 w 1418134"/>
                  <a:gd name="connsiteY1" fmla="*/ 344774 h 1723172"/>
                  <a:gd name="connsiteX2" fmla="*/ 1309572 w 1418134"/>
                  <a:gd name="connsiteY2" fmla="*/ 667591 h 1723172"/>
                  <a:gd name="connsiteX3" fmla="*/ 1334125 w 1418134"/>
                  <a:gd name="connsiteY3" fmla="*/ 1289154 h 1723172"/>
                  <a:gd name="connsiteX4" fmla="*/ 805516 w 1418134"/>
                  <a:gd name="connsiteY4" fmla="*/ 1675703 h 1723172"/>
                  <a:gd name="connsiteX5" fmla="*/ 299804 w 1418134"/>
                  <a:gd name="connsiteY5" fmla="*/ 1573967 h 1723172"/>
                  <a:gd name="connsiteX6" fmla="*/ 0 w 1418134"/>
                  <a:gd name="connsiteY6" fmla="*/ 1528997 h 1723172"/>
                  <a:gd name="connsiteX7" fmla="*/ 0 w 1418134"/>
                  <a:gd name="connsiteY7" fmla="*/ 1528997 h 1723172"/>
                  <a:gd name="connsiteX8" fmla="*/ 0 w 1418134"/>
                  <a:gd name="connsiteY8" fmla="*/ 1528997 h 1723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18134" h="1723172">
                    <a:moveTo>
                      <a:pt x="524656" y="0"/>
                    </a:moveTo>
                    <a:cubicBezTo>
                      <a:pt x="702039" y="114924"/>
                      <a:pt x="858532" y="233509"/>
                      <a:pt x="989351" y="344774"/>
                    </a:cubicBezTo>
                    <a:cubicBezTo>
                      <a:pt x="1120170" y="456039"/>
                      <a:pt x="1252110" y="510194"/>
                      <a:pt x="1309572" y="667591"/>
                    </a:cubicBezTo>
                    <a:cubicBezTo>
                      <a:pt x="1367034" y="824988"/>
                      <a:pt x="1418134" y="1121135"/>
                      <a:pt x="1334125" y="1289154"/>
                    </a:cubicBezTo>
                    <a:cubicBezTo>
                      <a:pt x="1250116" y="1457173"/>
                      <a:pt x="977903" y="1628234"/>
                      <a:pt x="805516" y="1675703"/>
                    </a:cubicBezTo>
                    <a:cubicBezTo>
                      <a:pt x="633129" y="1723172"/>
                      <a:pt x="434057" y="1598418"/>
                      <a:pt x="299804" y="1573967"/>
                    </a:cubicBezTo>
                    <a:cubicBezTo>
                      <a:pt x="165551" y="1549516"/>
                      <a:pt x="0" y="1528997"/>
                      <a:pt x="0" y="1528997"/>
                    </a:cubicBezTo>
                    <a:lnTo>
                      <a:pt x="0" y="1528997"/>
                    </a:lnTo>
                    <a:lnTo>
                      <a:pt x="0" y="1528997"/>
                    </a:ln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>
                <a:off x="4978435" y="4122296"/>
                <a:ext cx="2441694" cy="1797306"/>
              </a:xfrm>
              <a:custGeom>
                <a:avLst/>
                <a:gdLst>
                  <a:gd name="connsiteX0" fmla="*/ 159894 w 2153586"/>
                  <a:gd name="connsiteY0" fmla="*/ 0 h 1823803"/>
                  <a:gd name="connsiteX1" fmla="*/ 9993 w 2153586"/>
                  <a:gd name="connsiteY1" fmla="*/ 344774 h 1823803"/>
                  <a:gd name="connsiteX2" fmla="*/ 219855 w 2153586"/>
                  <a:gd name="connsiteY2" fmla="*/ 779488 h 1823803"/>
                  <a:gd name="connsiteX3" fmla="*/ 399737 w 2153586"/>
                  <a:gd name="connsiteY3" fmla="*/ 1678898 h 1823803"/>
                  <a:gd name="connsiteX4" fmla="*/ 1479029 w 2153586"/>
                  <a:gd name="connsiteY4" fmla="*/ 1648918 h 1823803"/>
                  <a:gd name="connsiteX5" fmla="*/ 2153586 w 2153586"/>
                  <a:gd name="connsiteY5" fmla="*/ 1049311 h 1823803"/>
                  <a:gd name="connsiteX6" fmla="*/ 2153586 w 2153586"/>
                  <a:gd name="connsiteY6" fmla="*/ 1049311 h 1823803"/>
                  <a:gd name="connsiteX0" fmla="*/ 211517 w 2205209"/>
                  <a:gd name="connsiteY0" fmla="*/ 0 h 1805238"/>
                  <a:gd name="connsiteX1" fmla="*/ 61616 w 2205209"/>
                  <a:gd name="connsiteY1" fmla="*/ 344774 h 1805238"/>
                  <a:gd name="connsiteX2" fmla="*/ 581214 w 2205209"/>
                  <a:gd name="connsiteY2" fmla="*/ 890880 h 1805238"/>
                  <a:gd name="connsiteX3" fmla="*/ 451360 w 2205209"/>
                  <a:gd name="connsiteY3" fmla="*/ 1678898 h 1805238"/>
                  <a:gd name="connsiteX4" fmla="*/ 1530652 w 2205209"/>
                  <a:gd name="connsiteY4" fmla="*/ 1648918 h 1805238"/>
                  <a:gd name="connsiteX5" fmla="*/ 2205209 w 2205209"/>
                  <a:gd name="connsiteY5" fmla="*/ 1049311 h 1805238"/>
                  <a:gd name="connsiteX6" fmla="*/ 2205209 w 2205209"/>
                  <a:gd name="connsiteY6" fmla="*/ 1049311 h 1805238"/>
                  <a:gd name="connsiteX0" fmla="*/ 411998 w 2405690"/>
                  <a:gd name="connsiteY0" fmla="*/ 0 h 1805238"/>
                  <a:gd name="connsiteX1" fmla="*/ 61616 w 2405690"/>
                  <a:gd name="connsiteY1" fmla="*/ 314816 h 1805238"/>
                  <a:gd name="connsiteX2" fmla="*/ 781695 w 2405690"/>
                  <a:gd name="connsiteY2" fmla="*/ 890880 h 1805238"/>
                  <a:gd name="connsiteX3" fmla="*/ 651841 w 2405690"/>
                  <a:gd name="connsiteY3" fmla="*/ 1678898 h 1805238"/>
                  <a:gd name="connsiteX4" fmla="*/ 1731133 w 2405690"/>
                  <a:gd name="connsiteY4" fmla="*/ 1648918 h 1805238"/>
                  <a:gd name="connsiteX5" fmla="*/ 2405690 w 2405690"/>
                  <a:gd name="connsiteY5" fmla="*/ 1049311 h 1805238"/>
                  <a:gd name="connsiteX6" fmla="*/ 2405690 w 2405690"/>
                  <a:gd name="connsiteY6" fmla="*/ 1049311 h 1805238"/>
                  <a:gd name="connsiteX0" fmla="*/ 436001 w 2429693"/>
                  <a:gd name="connsiteY0" fmla="*/ 0 h 1817239"/>
                  <a:gd name="connsiteX1" fmla="*/ 85619 w 2429693"/>
                  <a:gd name="connsiteY1" fmla="*/ 314816 h 1817239"/>
                  <a:gd name="connsiteX2" fmla="*/ 949715 w 2429693"/>
                  <a:gd name="connsiteY2" fmla="*/ 818872 h 1817239"/>
                  <a:gd name="connsiteX3" fmla="*/ 675844 w 2429693"/>
                  <a:gd name="connsiteY3" fmla="*/ 1678898 h 1817239"/>
                  <a:gd name="connsiteX4" fmla="*/ 1755136 w 2429693"/>
                  <a:gd name="connsiteY4" fmla="*/ 1648918 h 1817239"/>
                  <a:gd name="connsiteX5" fmla="*/ 2429693 w 2429693"/>
                  <a:gd name="connsiteY5" fmla="*/ 1049311 h 1817239"/>
                  <a:gd name="connsiteX6" fmla="*/ 2429693 w 2429693"/>
                  <a:gd name="connsiteY6" fmla="*/ 1049311 h 1817239"/>
                  <a:gd name="connsiteX0" fmla="*/ 436001 w 2429693"/>
                  <a:gd name="connsiteY0" fmla="*/ 0 h 1821309"/>
                  <a:gd name="connsiteX1" fmla="*/ 85619 w 2429693"/>
                  <a:gd name="connsiteY1" fmla="*/ 314816 h 1821309"/>
                  <a:gd name="connsiteX2" fmla="*/ 949715 w 2429693"/>
                  <a:gd name="connsiteY2" fmla="*/ 818872 h 1821309"/>
                  <a:gd name="connsiteX3" fmla="*/ 949716 w 2429693"/>
                  <a:gd name="connsiteY3" fmla="*/ 1682968 h 1821309"/>
                  <a:gd name="connsiteX4" fmla="*/ 1755136 w 2429693"/>
                  <a:gd name="connsiteY4" fmla="*/ 1648918 h 1821309"/>
                  <a:gd name="connsiteX5" fmla="*/ 2429693 w 2429693"/>
                  <a:gd name="connsiteY5" fmla="*/ 1049311 h 1821309"/>
                  <a:gd name="connsiteX6" fmla="*/ 2429693 w 2429693"/>
                  <a:gd name="connsiteY6" fmla="*/ 1049311 h 1821309"/>
                  <a:gd name="connsiteX0" fmla="*/ 448002 w 2441694"/>
                  <a:gd name="connsiteY0" fmla="*/ 0 h 1797306"/>
                  <a:gd name="connsiteX1" fmla="*/ 97620 w 2441694"/>
                  <a:gd name="connsiteY1" fmla="*/ 314816 h 1797306"/>
                  <a:gd name="connsiteX2" fmla="*/ 1033725 w 2441694"/>
                  <a:gd name="connsiteY2" fmla="*/ 962888 h 1797306"/>
                  <a:gd name="connsiteX3" fmla="*/ 961717 w 2441694"/>
                  <a:gd name="connsiteY3" fmla="*/ 1682968 h 1797306"/>
                  <a:gd name="connsiteX4" fmla="*/ 1767137 w 2441694"/>
                  <a:gd name="connsiteY4" fmla="*/ 1648918 h 1797306"/>
                  <a:gd name="connsiteX5" fmla="*/ 2441694 w 2441694"/>
                  <a:gd name="connsiteY5" fmla="*/ 1049311 h 1797306"/>
                  <a:gd name="connsiteX6" fmla="*/ 2441694 w 2441694"/>
                  <a:gd name="connsiteY6" fmla="*/ 1049311 h 1797306"/>
                  <a:gd name="connsiteX0" fmla="*/ 448002 w 2441694"/>
                  <a:gd name="connsiteY0" fmla="*/ 0 h 1797306"/>
                  <a:gd name="connsiteX1" fmla="*/ 97620 w 2441694"/>
                  <a:gd name="connsiteY1" fmla="*/ 314816 h 1797306"/>
                  <a:gd name="connsiteX2" fmla="*/ 1033725 w 2441694"/>
                  <a:gd name="connsiteY2" fmla="*/ 962888 h 1797306"/>
                  <a:gd name="connsiteX3" fmla="*/ 817701 w 2441694"/>
                  <a:gd name="connsiteY3" fmla="*/ 1682968 h 1797306"/>
                  <a:gd name="connsiteX4" fmla="*/ 1767137 w 2441694"/>
                  <a:gd name="connsiteY4" fmla="*/ 1648918 h 1797306"/>
                  <a:gd name="connsiteX5" fmla="*/ 2441694 w 2441694"/>
                  <a:gd name="connsiteY5" fmla="*/ 1049311 h 1797306"/>
                  <a:gd name="connsiteX6" fmla="*/ 2441694 w 2441694"/>
                  <a:gd name="connsiteY6" fmla="*/ 1049311 h 179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1694" h="1797306">
                    <a:moveTo>
                      <a:pt x="448002" y="0"/>
                    </a:moveTo>
                    <a:cubicBezTo>
                      <a:pt x="368055" y="107429"/>
                      <a:pt x="0" y="154335"/>
                      <a:pt x="97620" y="314816"/>
                    </a:cubicBezTo>
                    <a:cubicBezTo>
                      <a:pt x="195240" y="475297"/>
                      <a:pt x="913712" y="734863"/>
                      <a:pt x="1033725" y="962888"/>
                    </a:cubicBezTo>
                    <a:cubicBezTo>
                      <a:pt x="1153738" y="1190913"/>
                      <a:pt x="695466" y="1568630"/>
                      <a:pt x="817701" y="1682968"/>
                    </a:cubicBezTo>
                    <a:cubicBezTo>
                      <a:pt x="939936" y="1797306"/>
                      <a:pt x="1496472" y="1754527"/>
                      <a:pt x="1767137" y="1648918"/>
                    </a:cubicBezTo>
                    <a:cubicBezTo>
                      <a:pt x="2037802" y="1543309"/>
                      <a:pt x="2441694" y="1049311"/>
                      <a:pt x="2441694" y="1049311"/>
                    </a:cubicBezTo>
                    <a:lnTo>
                      <a:pt x="2441694" y="1049311"/>
                    </a:lnTo>
                  </a:path>
                </a:pathLst>
              </a:cu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Круглая лента лицом вверх 14"/>
              <p:cNvSpPr/>
              <p:nvPr/>
            </p:nvSpPr>
            <p:spPr>
              <a:xfrm>
                <a:off x="6012160" y="4581128"/>
                <a:ext cx="2880320" cy="936104"/>
              </a:xfrm>
              <a:prstGeom prst="ellipseRibbon2">
                <a:avLst>
                  <a:gd name="adj1" fmla="val 25000"/>
                  <a:gd name="adj2" fmla="val 63503"/>
                  <a:gd name="adj3" fmla="val 12500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УЗНАЙКА</a:t>
                </a:r>
                <a:endParaRPr lang="ru-RU" dirty="0"/>
              </a:p>
            </p:txBody>
          </p:sp>
          <p:sp>
            <p:nvSpPr>
              <p:cNvPr id="16" name="Круглая лента лицом вверх 15"/>
              <p:cNvSpPr/>
              <p:nvPr/>
            </p:nvSpPr>
            <p:spPr>
              <a:xfrm>
                <a:off x="4139952" y="3501008"/>
                <a:ext cx="2664296" cy="864096"/>
              </a:xfrm>
              <a:prstGeom prst="ellipseRibbon2">
                <a:avLst>
                  <a:gd name="adj1" fmla="val 25000"/>
                  <a:gd name="adj2" fmla="val 65754"/>
                  <a:gd name="adj3" fmla="val 12500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ТВОРЧЕСКАЯ</a:t>
                </a:r>
                <a:endParaRPr lang="ru-RU" dirty="0"/>
              </a:p>
            </p:txBody>
          </p:sp>
          <p:sp>
            <p:nvSpPr>
              <p:cNvPr id="17" name="Круглая лента лицом вверх 16"/>
              <p:cNvSpPr/>
              <p:nvPr/>
            </p:nvSpPr>
            <p:spPr>
              <a:xfrm>
                <a:off x="1259632" y="5085184"/>
                <a:ext cx="2664296" cy="864096"/>
              </a:xfrm>
              <a:prstGeom prst="ellipseRibbon2">
                <a:avLst/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СТАРТ</a:t>
                </a:r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Поезд отправляется</a:t>
            </a:r>
            <a:endParaRPr lang="ru-RU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8" name="Рисунок 17" descr="п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4509120"/>
            <a:ext cx="1743075" cy="819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marL="0" indent="539750" algn="just">
              <a:buNone/>
            </a:pPr>
            <a:r>
              <a:rPr lang="ru-RU" dirty="0" smtClean="0"/>
              <a:t>Калькулятор, работающий в троичной системе счисления, имеет пять знакомест для вывода числа на экран. С каким самым большим десятичным числом можно работать на этом калькуляторе?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Лента лицом вверх 3"/>
          <p:cNvSpPr/>
          <p:nvPr/>
        </p:nvSpPr>
        <p:spPr>
          <a:xfrm>
            <a:off x="395536" y="83710"/>
            <a:ext cx="8136904" cy="1512168"/>
          </a:xfrm>
          <a:prstGeom prst="ribbon2">
            <a:avLst>
              <a:gd name="adj1" fmla="val 12993"/>
              <a:gd name="adj2" fmla="val 63264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СТАНЦИЯ «СМЕКАЛКА»</a:t>
            </a:r>
            <a:endParaRPr lang="ru-RU" sz="4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907706" y="4653136"/>
          <a:ext cx="5040560" cy="1008112"/>
        </p:xfrm>
        <a:graphic>
          <a:graphicData uri="http://schemas.openxmlformats.org/drawingml/2006/table">
            <a:tbl>
              <a:tblPr/>
              <a:tblGrid>
                <a:gridCol w="1008112"/>
                <a:gridCol w="1008112"/>
                <a:gridCol w="1008112"/>
                <a:gridCol w="1008112"/>
                <a:gridCol w="1008112"/>
              </a:tblGrid>
              <a:tr h="100811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n>
                          <a:solidFill>
                            <a:srgbClr val="FFFF00"/>
                          </a:solidFill>
                        </a:ln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n>
                          <a:solidFill>
                            <a:srgbClr val="FFFF00"/>
                          </a:solidFill>
                        </a:ln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n>
                          <a:solidFill>
                            <a:srgbClr val="FFFF00"/>
                          </a:solidFill>
                        </a:ln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n>
                          <a:solidFill>
                            <a:srgbClr val="FFFF00"/>
                          </a:solidFill>
                        </a:ln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n>
                          <a:solidFill>
                            <a:srgbClr val="FFFF00"/>
                          </a:solidFill>
                        </a:ln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1584176"/>
          </a:xfrm>
        </p:spPr>
        <p:txBody>
          <a:bodyPr>
            <a:normAutofit/>
          </a:bodyPr>
          <a:lstStyle/>
          <a:p>
            <a:pPr marL="0" indent="539750" algn="just">
              <a:buNone/>
            </a:pPr>
            <a:r>
              <a:rPr lang="ru-RU" dirty="0" smtClean="0"/>
              <a:t>Запишите наименьшее основание системы счисления, в которой могут быть записаны следующие числа:</a:t>
            </a:r>
            <a:endParaRPr lang="ru-RU" dirty="0"/>
          </a:p>
        </p:txBody>
      </p:sp>
      <p:sp>
        <p:nvSpPr>
          <p:cNvPr id="4" name="Лента лицом вверх 3"/>
          <p:cNvSpPr/>
          <p:nvPr/>
        </p:nvSpPr>
        <p:spPr>
          <a:xfrm>
            <a:off x="395536" y="83710"/>
            <a:ext cx="8136904" cy="1512168"/>
          </a:xfrm>
          <a:prstGeom prst="ribbon2">
            <a:avLst>
              <a:gd name="adj1" fmla="val 12993"/>
              <a:gd name="adj2" fmla="val 63264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СТАНЦИЯ «СМЕКАЛКА»</a:t>
            </a:r>
            <a:endParaRPr lang="ru-RU" sz="44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552" y="3501008"/>
          <a:ext cx="8136904" cy="2736304"/>
        </p:xfrm>
        <a:graphic>
          <a:graphicData uri="http://schemas.openxmlformats.org/drawingml/2006/table">
            <a:tbl>
              <a:tblPr/>
              <a:tblGrid>
                <a:gridCol w="4068050"/>
                <a:gridCol w="4068854"/>
              </a:tblGrid>
              <a:tr h="6840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n-lt"/>
                          <a:ea typeface="Calibri"/>
                          <a:cs typeface="Times New Roman"/>
                        </a:rPr>
                        <a:t>Числа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n-lt"/>
                          <a:ea typeface="Calibri"/>
                          <a:cs typeface="Times New Roman"/>
                        </a:rPr>
                        <a:t>Система счисления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7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Calibri"/>
                          <a:cs typeface="Times New Roman"/>
                        </a:rPr>
                        <a:t>9, 122, 1100, 14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7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Calibri"/>
                          <a:cs typeface="Times New Roman"/>
                        </a:rPr>
                        <a:t>100, 112, 1004, 4444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7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Calibri"/>
                          <a:cs typeface="Times New Roman"/>
                        </a:rPr>
                        <a:t>11, 7, 12, 222, 102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576063"/>
          </a:xfrm>
        </p:spPr>
        <p:txBody>
          <a:bodyPr>
            <a:normAutofit lnSpcReduction="10000"/>
          </a:bodyPr>
          <a:lstStyle/>
          <a:p>
            <a:pPr marL="0" indent="539750" algn="just">
              <a:buNone/>
            </a:pPr>
            <a:r>
              <a:rPr lang="ru-RU" dirty="0" smtClean="0"/>
              <a:t>Сравните числа:</a:t>
            </a:r>
            <a:endParaRPr lang="ru-RU" dirty="0"/>
          </a:p>
        </p:txBody>
      </p:sp>
      <p:sp>
        <p:nvSpPr>
          <p:cNvPr id="4" name="Лента лицом вверх 3"/>
          <p:cNvSpPr/>
          <p:nvPr/>
        </p:nvSpPr>
        <p:spPr>
          <a:xfrm>
            <a:off x="395536" y="83710"/>
            <a:ext cx="8136904" cy="1512168"/>
          </a:xfrm>
          <a:prstGeom prst="ribbon2">
            <a:avLst>
              <a:gd name="adj1" fmla="val 12993"/>
              <a:gd name="adj2" fmla="val 63264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СТАНЦИЯ «СМЕКАЛКА»</a:t>
            </a:r>
            <a:endParaRPr lang="ru-RU" sz="4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2492896"/>
          <a:ext cx="7128792" cy="3960438"/>
        </p:xfrm>
        <a:graphic>
          <a:graphicData uri="http://schemas.openxmlformats.org/drawingml/2006/table">
            <a:tbl>
              <a:tblPr/>
              <a:tblGrid>
                <a:gridCol w="3142621"/>
                <a:gridCol w="843550"/>
                <a:gridCol w="3142621"/>
              </a:tblGrid>
              <a:tr h="6600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n-lt"/>
                          <a:ea typeface="Calibri"/>
                          <a:cs typeface="Times New Roman"/>
                        </a:rPr>
                        <a:t>Число 1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+mn-lt"/>
                          <a:ea typeface="Calibri"/>
                          <a:cs typeface="Times New Roman"/>
                        </a:rPr>
                        <a:t>Знак</a:t>
                      </a: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+mn-lt"/>
                          <a:ea typeface="Calibri"/>
                          <a:cs typeface="Times New Roman"/>
                        </a:rPr>
                        <a:t>Число 2</a:t>
                      </a: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07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2400" baseline="-25000" dirty="0"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2400" baseline="-25000" dirty="0">
                          <a:latin typeface="+mn-lt"/>
                          <a:ea typeface="Calibri"/>
                          <a:cs typeface="Times New Roman"/>
                        </a:rPr>
                        <a:t>9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07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2400" baseline="-25000"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2400" baseline="-25000" dirty="0">
                          <a:latin typeface="+mn-lt"/>
                          <a:ea typeface="Calibri"/>
                          <a:cs typeface="Times New Roman"/>
                        </a:rPr>
                        <a:t>9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07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Calibri"/>
                          <a:cs typeface="Times New Roman"/>
                        </a:rPr>
                        <a:t>18</a:t>
                      </a:r>
                      <a:r>
                        <a:rPr lang="ru-RU" sz="2400" baseline="-25000"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18</a:t>
                      </a:r>
                      <a:r>
                        <a:rPr lang="ru-RU" sz="2400" baseline="-25000" dirty="0">
                          <a:latin typeface="+mn-lt"/>
                          <a:ea typeface="Calibri"/>
                          <a:cs typeface="Times New Roman"/>
                        </a:rPr>
                        <a:t>9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07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Calibri"/>
                          <a:cs typeface="Times New Roman"/>
                        </a:rPr>
                        <a:t>10001</a:t>
                      </a:r>
                      <a:r>
                        <a:rPr lang="ru-RU" sz="2400" baseline="-2500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222</a:t>
                      </a:r>
                      <a:r>
                        <a:rPr lang="ru-RU" sz="2400" baseline="-25000" dirty="0"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07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Calibri"/>
                          <a:cs typeface="Times New Roman"/>
                        </a:rPr>
                        <a:t>33</a:t>
                      </a:r>
                      <a:r>
                        <a:rPr lang="ru-RU" sz="2400" baseline="-25000"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21</a:t>
                      </a:r>
                      <a:r>
                        <a:rPr lang="ru-RU" sz="2400" baseline="-25000" dirty="0"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544</Words>
  <Application>Microsoft Office PowerPoint</Application>
  <PresentationFormat>Экран (4:3)</PresentationFormat>
  <Paragraphs>135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Системы счисления</vt:lpstr>
      <vt:lpstr>Слайд 2</vt:lpstr>
      <vt:lpstr>Запишите следующие десятичные числа в двоичной системе счисления:</vt:lpstr>
      <vt:lpstr>Карта путешествия </vt:lpstr>
      <vt:lpstr>Примеры:</vt:lpstr>
      <vt:lpstr>Поезд отправляется</vt:lpstr>
      <vt:lpstr>Слайд 7</vt:lpstr>
      <vt:lpstr>Слайд 8</vt:lpstr>
      <vt:lpstr>Слайд 9</vt:lpstr>
      <vt:lpstr>Поезд отправляется</vt:lpstr>
      <vt:lpstr>Слайд 11</vt:lpstr>
      <vt:lpstr>Слайд 12</vt:lpstr>
      <vt:lpstr>Слайд 13</vt:lpstr>
      <vt:lpstr>Поезд отправляется</vt:lpstr>
      <vt:lpstr>ФИЗКУЛЬТМИНУТКА</vt:lpstr>
      <vt:lpstr>Слайд 16</vt:lpstr>
      <vt:lpstr>Поезд отправляется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Системы счисления</dc:title>
  <dc:creator>Люда</dc:creator>
  <cp:lastModifiedBy>Люда</cp:lastModifiedBy>
  <cp:revision>35</cp:revision>
  <dcterms:created xsi:type="dcterms:W3CDTF">2015-01-31T05:36:56Z</dcterms:created>
  <dcterms:modified xsi:type="dcterms:W3CDTF">2015-02-01T15:33:11Z</dcterms:modified>
</cp:coreProperties>
</file>